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5" r:id="rId3"/>
    <p:sldId id="268" r:id="rId4"/>
    <p:sldId id="257" r:id="rId5"/>
    <p:sldId id="269" r:id="rId6"/>
    <p:sldId id="270" r:id="rId7"/>
    <p:sldId id="271" r:id="rId8"/>
    <p:sldId id="258" r:id="rId9"/>
    <p:sldId id="278" r:id="rId10"/>
    <p:sldId id="259" r:id="rId11"/>
    <p:sldId id="279" r:id="rId12"/>
    <p:sldId id="260" r:id="rId13"/>
    <p:sldId id="280" r:id="rId14"/>
    <p:sldId id="261" r:id="rId15"/>
    <p:sldId id="281" r:id="rId16"/>
    <p:sldId id="262" r:id="rId17"/>
    <p:sldId id="282" r:id="rId18"/>
    <p:sldId id="263" r:id="rId19"/>
    <p:sldId id="283" r:id="rId20"/>
    <p:sldId id="264" r:id="rId21"/>
    <p:sldId id="284" r:id="rId22"/>
    <p:sldId id="265" r:id="rId23"/>
    <p:sldId id="272" r:id="rId24"/>
    <p:sldId id="273" r:id="rId25"/>
    <p:sldId id="274" r:id="rId26"/>
    <p:sldId id="275" r:id="rId27"/>
    <p:sldId id="276" r:id="rId28"/>
    <p:sldId id="277" r:id="rId29"/>
    <p:sldId id="267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7"/>
    <p:restoredTop sz="94686"/>
  </p:normalViewPr>
  <p:slideViewPr>
    <p:cSldViewPr snapToGrid="0">
      <p:cViewPr varScale="1">
        <p:scale>
          <a:sx n="101" d="100"/>
          <a:sy n="101" d="100"/>
        </p:scale>
        <p:origin x="42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FF2179-E6C3-C117-6325-F4F15FCD86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42B70A4-4C54-775C-4D0A-F0634D2DB2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8DDDF7-EB74-365D-9C40-19DAD6EC3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DD332-921D-5643-BF50-036C5CE6C721}" type="datetimeFigureOut">
              <a:rPr lang="ru-RU" smtClean="0"/>
              <a:t>03.05.2023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53945B-203E-EBD2-4711-8DB920560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0A24778-2118-53F3-B233-8AF6D5980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6A8A1-4247-BE42-A156-279044D1B7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3509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2E352C-E8BD-6DEA-EF55-C07DF4CC4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60E0FA3-17CA-CEDF-CAC7-F4DC3C4E36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338310-2DFA-2B4B-CCD9-CBB2F5A6D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DD332-921D-5643-BF50-036C5CE6C721}" type="datetimeFigureOut">
              <a:rPr lang="ru-RU" smtClean="0"/>
              <a:t>03.05.2023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1AC75E-15DC-9C7D-5077-99A613A6B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65CF9A-2A8B-8B72-DCFA-4C98FC446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6A8A1-4247-BE42-A156-279044D1B7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5057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8E32CD4-99DE-F8D6-E29F-C8DCFCD24A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32BAE8F-0BF7-D446-4708-A167EC8FE1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9A5B4E-3DA6-7B04-C3C0-DDBE00EBF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DD332-921D-5643-BF50-036C5CE6C721}" type="datetimeFigureOut">
              <a:rPr lang="ru-RU" smtClean="0"/>
              <a:t>03.05.2023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163ED-F443-B41A-483B-EBC41BF88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53D632-937A-3A8B-267D-14B3B0913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6A8A1-4247-BE42-A156-279044D1B7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594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AF49FC-C7FF-BF41-80A0-09C1E2586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3431DC-5303-FD53-E546-6D29131FD1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C3496B-34EE-7D4E-0EA3-73D9183EF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DD332-921D-5643-BF50-036C5CE6C721}" type="datetimeFigureOut">
              <a:rPr lang="ru-RU" smtClean="0"/>
              <a:t>03.05.2023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EDC59B-82CA-EA9C-7B2E-3111E4AA7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574102-51FB-0BB0-0849-223CAB2C7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6A8A1-4247-BE42-A156-279044D1B7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6999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CB870B-02A6-4B3A-98B8-390D7964B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60765C-C182-1E84-74CC-12BAF09CC7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86DBB4-C030-28CD-CEAC-61C877F1B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DD332-921D-5643-BF50-036C5CE6C721}" type="datetimeFigureOut">
              <a:rPr lang="ru-RU" smtClean="0"/>
              <a:t>03.05.2023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D29296-2D77-AB05-6322-A21EBFE9E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122DE8-6CE8-AE0E-D749-8C0D78AE1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6A8A1-4247-BE42-A156-279044D1B7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8625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F840A2-FB8A-6130-6A6D-71812DF0F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63872A-6C6A-03D2-3D53-8DE1CE39D9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66CA6-D811-C6F3-E753-0498085241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626F9A-ED21-76C5-BE5C-23AD066E7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DD332-921D-5643-BF50-036C5CE6C721}" type="datetimeFigureOut">
              <a:rPr lang="ru-RU" smtClean="0"/>
              <a:t>03.05.2023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2BDFCF0-2FC4-3C12-11D9-DAD238973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4179B99-1AAD-1DF1-4958-CB0C760FD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6A8A1-4247-BE42-A156-279044D1B7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1975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252DA3-E0BA-D774-BE1E-7609477D6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F40631-2C5B-7096-DFE8-B5925F2C41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15FA47-1394-4BB4-C65E-2F79D6087A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C7641C4-3CAB-81BA-A92D-B0D807151A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E8A7588-85A3-46CF-BEC6-42A7748881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44418CF-2917-A1CA-D473-A9C765451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DD332-921D-5643-BF50-036C5CE6C721}" type="datetimeFigureOut">
              <a:rPr lang="ru-RU" smtClean="0"/>
              <a:t>03.05.2023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EBCE6C0-2C8D-5B23-7B33-35C4786C5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9BE2D6E-4253-64A1-BDDE-AA00BB900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6A8A1-4247-BE42-A156-279044D1B7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7918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232B67-A112-C92E-FB0C-77E172E13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56D21E2-CD87-A31A-6C8F-5A24EC51E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DD332-921D-5643-BF50-036C5CE6C721}" type="datetimeFigureOut">
              <a:rPr lang="ru-RU" smtClean="0"/>
              <a:t>03.05.2023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6A18B43-2DDC-0D92-9C58-182D9D23E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C0E8B31-756B-8DC3-FA3D-F6C87E775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6A8A1-4247-BE42-A156-279044D1B7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0965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19A0A03-3729-1AA8-986E-68A6C49C0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DD332-921D-5643-BF50-036C5CE6C721}" type="datetimeFigureOut">
              <a:rPr lang="ru-RU" smtClean="0"/>
              <a:t>03.05.2023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F47C97D-D22D-31EC-B06A-4524B3F5D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B1110B1-A960-0932-9EB4-BA42383DE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6A8A1-4247-BE42-A156-279044D1B7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710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05E16E-04C9-C270-7556-1485B0B5A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3A8737E-D125-F2AF-801A-EC62EC84D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91B152E-45B5-6C36-E9C3-08AB0D51EE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FA0C064-6DC6-5410-1881-BD7B72664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DD332-921D-5643-BF50-036C5CE6C721}" type="datetimeFigureOut">
              <a:rPr lang="ru-RU" smtClean="0"/>
              <a:t>03.05.2023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F182C28-5246-E849-0A38-E0CF28296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8F72CE-F080-EA2C-4ACB-A85A4F9D3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6A8A1-4247-BE42-A156-279044D1B7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84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4F717C-94D2-AA2D-78FF-98DB1111F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60C6A4B-2328-8961-BB23-4DD5E070D7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091C169-52BB-3F18-41D4-66CD710019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043582-70BA-3720-8A0B-13BF3DBD2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DD332-921D-5643-BF50-036C5CE6C721}" type="datetimeFigureOut">
              <a:rPr lang="ru-RU" smtClean="0"/>
              <a:t>03.05.2023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03BF152-955D-70E9-1B45-CE4E7CB6F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22D28EA-92A2-CF9A-1EDF-276BBC451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6A8A1-4247-BE42-A156-279044D1B7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547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3FB9CE-2D11-F3ED-5A83-60E9E9D12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8ED833-EF3D-FAC7-7AA4-BDEA8B7FD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DB2148-E4D7-6D3D-BD9A-703B5E2C06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DD332-921D-5643-BF50-036C5CE6C721}" type="datetimeFigureOut">
              <a:rPr lang="ru-RU" smtClean="0"/>
              <a:t>03.05.2023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87ABAC-EC48-AC2C-401A-229C8BE163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3905BC-82AF-6633-E065-30FC905B76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A6A8A1-4247-BE42-A156-279044D1B7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7875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6434F1DF-9E9C-7789-F57C-816C0F2E8D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898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53922E57-8B96-235C-5DAF-3E68B79D8F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9912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61E48490-AEC8-F27A-156E-5D530F9C67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741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3" descr="Изображение выглядит как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40162358-DD02-059D-F141-61C2C18D99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8358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9E9AAAB-1212-5AF3-D898-426E927122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8374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6AEE9A35-7C77-C723-22A2-3F2CD5F115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5719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B8A0266-4934-1902-9ED8-BAC15B2A30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6672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9" name="Рисунок 2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91445C1-BBCD-4B14-9FAE-AA6A228BA6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0775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E40D4C-59C2-123A-4F2A-E6A5F808C4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2797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0B8C95D5-4768-CA69-294E-FEE11CD22E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548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0037640-2329-3A35-0F90-E10F05A682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809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E2D6070-AB2E-0D5D-9A36-2040B1A80C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9062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F4E3A562-0C71-A3CE-6F49-2318D99792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6738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E70A160-138F-8226-7DCF-BF5C6429EE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2697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110DE717-816C-D0CC-627A-A29CE8DDAA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6454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110DE717-816C-D0CC-627A-A29CE8DDAA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CA6573-FB19-747C-7C50-EB142525E205}"/>
              </a:ext>
            </a:extLst>
          </p:cNvPr>
          <p:cNvSpPr txBox="1"/>
          <p:nvPr/>
        </p:nvSpPr>
        <p:spPr>
          <a:xfrm>
            <a:off x="1549400" y="2489200"/>
            <a:ext cx="378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Э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470843-DE9C-AF29-B2F9-FF7EF539AE98}"/>
              </a:ext>
            </a:extLst>
          </p:cNvPr>
          <p:cNvSpPr txBox="1"/>
          <p:nvPr/>
        </p:nvSpPr>
        <p:spPr>
          <a:xfrm>
            <a:off x="2171700" y="2489200"/>
            <a:ext cx="386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К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38A16C-482F-EFB1-642D-D52B4408476B}"/>
              </a:ext>
            </a:extLst>
          </p:cNvPr>
          <p:cNvSpPr txBox="1"/>
          <p:nvPr/>
        </p:nvSpPr>
        <p:spPr>
          <a:xfrm>
            <a:off x="2794433" y="2489200"/>
            <a:ext cx="4267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О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1115BB-47DB-DEAF-B4BB-D742EE1BADDF}"/>
              </a:ext>
            </a:extLst>
          </p:cNvPr>
          <p:cNvSpPr txBox="1"/>
          <p:nvPr/>
        </p:nvSpPr>
        <p:spPr>
          <a:xfrm>
            <a:off x="3450939" y="2489200"/>
            <a:ext cx="386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К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5429C7-6185-369B-94CA-C83E1CB7144E}"/>
              </a:ext>
            </a:extLst>
          </p:cNvPr>
          <p:cNvSpPr txBox="1"/>
          <p:nvPr/>
        </p:nvSpPr>
        <p:spPr>
          <a:xfrm>
            <a:off x="4107445" y="2489200"/>
            <a:ext cx="4267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О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216172-5458-E9D2-8EA1-3D52C1205634}"/>
              </a:ext>
            </a:extLst>
          </p:cNvPr>
          <p:cNvSpPr txBox="1"/>
          <p:nvPr/>
        </p:nvSpPr>
        <p:spPr>
          <a:xfrm>
            <a:off x="4763951" y="2489200"/>
            <a:ext cx="482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Ж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3EAF9A-92D5-ED2A-F0BC-367E17EB8D95}"/>
              </a:ext>
            </a:extLst>
          </p:cNvPr>
          <p:cNvSpPr txBox="1"/>
          <p:nvPr/>
        </p:nvSpPr>
        <p:spPr>
          <a:xfrm>
            <a:off x="5420457" y="2489200"/>
            <a:ext cx="402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А</a:t>
            </a:r>
          </a:p>
        </p:txBody>
      </p:sp>
    </p:spTree>
    <p:extLst>
      <p:ext uri="{BB962C8B-B14F-4D97-AF65-F5344CB8AC3E}">
        <p14:creationId xmlns:p14="http://schemas.microsoft.com/office/powerpoint/2010/main" val="39064880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110DE717-816C-D0CC-627A-A29CE8DDAA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-1504" y="0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CA6573-FB19-747C-7C50-EB142525E205}"/>
              </a:ext>
            </a:extLst>
          </p:cNvPr>
          <p:cNvSpPr txBox="1"/>
          <p:nvPr/>
        </p:nvSpPr>
        <p:spPr>
          <a:xfrm>
            <a:off x="1549400" y="2489200"/>
            <a:ext cx="378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Э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470843-DE9C-AF29-B2F9-FF7EF539AE98}"/>
              </a:ext>
            </a:extLst>
          </p:cNvPr>
          <p:cNvSpPr txBox="1"/>
          <p:nvPr/>
        </p:nvSpPr>
        <p:spPr>
          <a:xfrm>
            <a:off x="2171700" y="2489200"/>
            <a:ext cx="386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К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38A16C-482F-EFB1-642D-D52B4408476B}"/>
              </a:ext>
            </a:extLst>
          </p:cNvPr>
          <p:cNvSpPr txBox="1"/>
          <p:nvPr/>
        </p:nvSpPr>
        <p:spPr>
          <a:xfrm>
            <a:off x="2794433" y="2489200"/>
            <a:ext cx="4267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О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1115BB-47DB-DEAF-B4BB-D742EE1BADDF}"/>
              </a:ext>
            </a:extLst>
          </p:cNvPr>
          <p:cNvSpPr txBox="1"/>
          <p:nvPr/>
        </p:nvSpPr>
        <p:spPr>
          <a:xfrm>
            <a:off x="3450939" y="2489200"/>
            <a:ext cx="386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К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5429C7-6185-369B-94CA-C83E1CB7144E}"/>
              </a:ext>
            </a:extLst>
          </p:cNvPr>
          <p:cNvSpPr txBox="1"/>
          <p:nvPr/>
        </p:nvSpPr>
        <p:spPr>
          <a:xfrm>
            <a:off x="4107445" y="2489200"/>
            <a:ext cx="4267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О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216172-5458-E9D2-8EA1-3D52C1205634}"/>
              </a:ext>
            </a:extLst>
          </p:cNvPr>
          <p:cNvSpPr txBox="1"/>
          <p:nvPr/>
        </p:nvSpPr>
        <p:spPr>
          <a:xfrm>
            <a:off x="4763951" y="2489200"/>
            <a:ext cx="482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Ж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3EAF9A-92D5-ED2A-F0BC-367E17EB8D95}"/>
              </a:ext>
            </a:extLst>
          </p:cNvPr>
          <p:cNvSpPr txBox="1"/>
          <p:nvPr/>
        </p:nvSpPr>
        <p:spPr>
          <a:xfrm>
            <a:off x="5420457" y="2489200"/>
            <a:ext cx="402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7D4E9C-370E-8E58-43A5-03915109116D}"/>
              </a:ext>
            </a:extLst>
          </p:cNvPr>
          <p:cNvSpPr txBox="1"/>
          <p:nvPr/>
        </p:nvSpPr>
        <p:spPr>
          <a:xfrm>
            <a:off x="1549400" y="3167390"/>
            <a:ext cx="386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К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E2029D-E7C8-6A94-3FE4-8AA9572D241E}"/>
              </a:ext>
            </a:extLst>
          </p:cNvPr>
          <p:cNvSpPr txBox="1"/>
          <p:nvPr/>
        </p:nvSpPr>
        <p:spPr>
          <a:xfrm>
            <a:off x="1536700" y="3845580"/>
            <a:ext cx="4267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О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6672FC-D226-8A04-04AE-BABF30D9867E}"/>
              </a:ext>
            </a:extLst>
          </p:cNvPr>
          <p:cNvSpPr txBox="1"/>
          <p:nvPr/>
        </p:nvSpPr>
        <p:spPr>
          <a:xfrm>
            <a:off x="1489287" y="4535210"/>
            <a:ext cx="4988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М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9AF180-21BC-5066-456B-97D6473CF27D}"/>
              </a:ext>
            </a:extLst>
          </p:cNvPr>
          <p:cNvSpPr txBox="1"/>
          <p:nvPr/>
        </p:nvSpPr>
        <p:spPr>
          <a:xfrm>
            <a:off x="1536700" y="5213400"/>
            <a:ext cx="359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Е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AF2063-D4DB-8125-0C0D-BCFCF234C8F8}"/>
              </a:ext>
            </a:extLst>
          </p:cNvPr>
          <p:cNvSpPr txBox="1"/>
          <p:nvPr/>
        </p:nvSpPr>
        <p:spPr>
          <a:xfrm>
            <a:off x="1528118" y="5966530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Х</a:t>
            </a:r>
          </a:p>
        </p:txBody>
      </p:sp>
    </p:spTree>
    <p:extLst>
      <p:ext uri="{BB962C8B-B14F-4D97-AF65-F5344CB8AC3E}">
        <p14:creationId xmlns:p14="http://schemas.microsoft.com/office/powerpoint/2010/main" val="747176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110DE717-816C-D0CC-627A-A29CE8DDAA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CA6573-FB19-747C-7C50-EB142525E205}"/>
              </a:ext>
            </a:extLst>
          </p:cNvPr>
          <p:cNvSpPr txBox="1"/>
          <p:nvPr/>
        </p:nvSpPr>
        <p:spPr>
          <a:xfrm>
            <a:off x="1549400" y="2489200"/>
            <a:ext cx="378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Э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470843-DE9C-AF29-B2F9-FF7EF539AE98}"/>
              </a:ext>
            </a:extLst>
          </p:cNvPr>
          <p:cNvSpPr txBox="1"/>
          <p:nvPr/>
        </p:nvSpPr>
        <p:spPr>
          <a:xfrm>
            <a:off x="2171700" y="2489200"/>
            <a:ext cx="386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К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38A16C-482F-EFB1-642D-D52B4408476B}"/>
              </a:ext>
            </a:extLst>
          </p:cNvPr>
          <p:cNvSpPr txBox="1"/>
          <p:nvPr/>
        </p:nvSpPr>
        <p:spPr>
          <a:xfrm>
            <a:off x="2794433" y="2489200"/>
            <a:ext cx="4267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О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1115BB-47DB-DEAF-B4BB-D742EE1BADDF}"/>
              </a:ext>
            </a:extLst>
          </p:cNvPr>
          <p:cNvSpPr txBox="1"/>
          <p:nvPr/>
        </p:nvSpPr>
        <p:spPr>
          <a:xfrm>
            <a:off x="3450939" y="2489200"/>
            <a:ext cx="386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К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5429C7-6185-369B-94CA-C83E1CB7144E}"/>
              </a:ext>
            </a:extLst>
          </p:cNvPr>
          <p:cNvSpPr txBox="1"/>
          <p:nvPr/>
        </p:nvSpPr>
        <p:spPr>
          <a:xfrm>
            <a:off x="4107445" y="2489200"/>
            <a:ext cx="4267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О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216172-5458-E9D2-8EA1-3D52C1205634}"/>
              </a:ext>
            </a:extLst>
          </p:cNvPr>
          <p:cNvSpPr txBox="1"/>
          <p:nvPr/>
        </p:nvSpPr>
        <p:spPr>
          <a:xfrm>
            <a:off x="4763951" y="2489200"/>
            <a:ext cx="482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Ж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3EAF9A-92D5-ED2A-F0BC-367E17EB8D95}"/>
              </a:ext>
            </a:extLst>
          </p:cNvPr>
          <p:cNvSpPr txBox="1"/>
          <p:nvPr/>
        </p:nvSpPr>
        <p:spPr>
          <a:xfrm>
            <a:off x="5420457" y="2489200"/>
            <a:ext cx="402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7D4E9C-370E-8E58-43A5-03915109116D}"/>
              </a:ext>
            </a:extLst>
          </p:cNvPr>
          <p:cNvSpPr txBox="1"/>
          <p:nvPr/>
        </p:nvSpPr>
        <p:spPr>
          <a:xfrm>
            <a:off x="1549400" y="3167390"/>
            <a:ext cx="386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К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E2029D-E7C8-6A94-3FE4-8AA9572D241E}"/>
              </a:ext>
            </a:extLst>
          </p:cNvPr>
          <p:cNvSpPr txBox="1"/>
          <p:nvPr/>
        </p:nvSpPr>
        <p:spPr>
          <a:xfrm>
            <a:off x="1536700" y="3845580"/>
            <a:ext cx="4267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О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6672FC-D226-8A04-04AE-BABF30D9867E}"/>
              </a:ext>
            </a:extLst>
          </p:cNvPr>
          <p:cNvSpPr txBox="1"/>
          <p:nvPr/>
        </p:nvSpPr>
        <p:spPr>
          <a:xfrm>
            <a:off x="1464565" y="4535210"/>
            <a:ext cx="4988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М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9AF180-21BC-5066-456B-97D6473CF27D}"/>
              </a:ext>
            </a:extLst>
          </p:cNvPr>
          <p:cNvSpPr txBox="1"/>
          <p:nvPr/>
        </p:nvSpPr>
        <p:spPr>
          <a:xfrm>
            <a:off x="1536700" y="5213400"/>
            <a:ext cx="359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Е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AF2063-D4DB-8125-0C0D-BCFCF234C8F8}"/>
              </a:ext>
            </a:extLst>
          </p:cNvPr>
          <p:cNvSpPr txBox="1"/>
          <p:nvPr/>
        </p:nvSpPr>
        <p:spPr>
          <a:xfrm>
            <a:off x="1528118" y="5966530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Х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58FE6F-8B07-6ECB-B511-613C62BFC37D}"/>
              </a:ext>
            </a:extLst>
          </p:cNvPr>
          <p:cNvSpPr txBox="1"/>
          <p:nvPr/>
        </p:nvSpPr>
        <p:spPr>
          <a:xfrm>
            <a:off x="5444501" y="1117600"/>
            <a:ext cx="410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П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045A94-53BA-7CBE-CF2F-04C0F54485E9}"/>
              </a:ext>
            </a:extLst>
          </p:cNvPr>
          <p:cNvSpPr txBox="1"/>
          <p:nvPr/>
        </p:nvSpPr>
        <p:spPr>
          <a:xfrm>
            <a:off x="5448619" y="1803400"/>
            <a:ext cx="410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Л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158148-A2E9-4B5E-63E0-24F13E233718}"/>
              </a:ext>
            </a:extLst>
          </p:cNvPr>
          <p:cNvSpPr txBox="1"/>
          <p:nvPr/>
        </p:nvSpPr>
        <p:spPr>
          <a:xfrm>
            <a:off x="5420128" y="3121680"/>
            <a:ext cx="410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Н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942F63-0917-BF2F-43DF-AD0B2F28DC50}"/>
              </a:ext>
            </a:extLst>
          </p:cNvPr>
          <p:cNvSpPr txBox="1"/>
          <p:nvPr/>
        </p:nvSpPr>
        <p:spPr>
          <a:xfrm>
            <a:off x="5368359" y="3841800"/>
            <a:ext cx="5068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Ш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03AB207-FF61-2A6F-AF6C-BFB5782D0FBA}"/>
              </a:ext>
            </a:extLst>
          </p:cNvPr>
          <p:cNvSpPr txBox="1"/>
          <p:nvPr/>
        </p:nvSpPr>
        <p:spPr>
          <a:xfrm>
            <a:off x="5444501" y="4535210"/>
            <a:ext cx="359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Е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257C566-FA62-6ECE-1420-9FD027F469AC}"/>
              </a:ext>
            </a:extLst>
          </p:cNvPr>
          <p:cNvSpPr txBox="1"/>
          <p:nvPr/>
        </p:nvSpPr>
        <p:spPr>
          <a:xfrm>
            <a:off x="5444501" y="5173385"/>
            <a:ext cx="3626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Т</a:t>
            </a:r>
          </a:p>
        </p:txBody>
      </p:sp>
    </p:spTree>
    <p:extLst>
      <p:ext uri="{BB962C8B-B14F-4D97-AF65-F5344CB8AC3E}">
        <p14:creationId xmlns:p14="http://schemas.microsoft.com/office/powerpoint/2010/main" val="2346649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110DE717-816C-D0CC-627A-A29CE8DDAA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CA6573-FB19-747C-7C50-EB142525E205}"/>
              </a:ext>
            </a:extLst>
          </p:cNvPr>
          <p:cNvSpPr txBox="1"/>
          <p:nvPr/>
        </p:nvSpPr>
        <p:spPr>
          <a:xfrm>
            <a:off x="1549400" y="2489200"/>
            <a:ext cx="378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Э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470843-DE9C-AF29-B2F9-FF7EF539AE98}"/>
              </a:ext>
            </a:extLst>
          </p:cNvPr>
          <p:cNvSpPr txBox="1"/>
          <p:nvPr/>
        </p:nvSpPr>
        <p:spPr>
          <a:xfrm>
            <a:off x="2171700" y="2489200"/>
            <a:ext cx="386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К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38A16C-482F-EFB1-642D-D52B4408476B}"/>
              </a:ext>
            </a:extLst>
          </p:cNvPr>
          <p:cNvSpPr txBox="1"/>
          <p:nvPr/>
        </p:nvSpPr>
        <p:spPr>
          <a:xfrm>
            <a:off x="2794433" y="2489200"/>
            <a:ext cx="4267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О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1115BB-47DB-DEAF-B4BB-D742EE1BADDF}"/>
              </a:ext>
            </a:extLst>
          </p:cNvPr>
          <p:cNvSpPr txBox="1"/>
          <p:nvPr/>
        </p:nvSpPr>
        <p:spPr>
          <a:xfrm>
            <a:off x="3450939" y="2489200"/>
            <a:ext cx="386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К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5429C7-6185-369B-94CA-C83E1CB7144E}"/>
              </a:ext>
            </a:extLst>
          </p:cNvPr>
          <p:cNvSpPr txBox="1"/>
          <p:nvPr/>
        </p:nvSpPr>
        <p:spPr>
          <a:xfrm>
            <a:off x="4107445" y="2489200"/>
            <a:ext cx="4267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О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216172-5458-E9D2-8EA1-3D52C1205634}"/>
              </a:ext>
            </a:extLst>
          </p:cNvPr>
          <p:cNvSpPr txBox="1"/>
          <p:nvPr/>
        </p:nvSpPr>
        <p:spPr>
          <a:xfrm>
            <a:off x="4763951" y="2489200"/>
            <a:ext cx="482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Ж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3EAF9A-92D5-ED2A-F0BC-367E17EB8D95}"/>
              </a:ext>
            </a:extLst>
          </p:cNvPr>
          <p:cNvSpPr txBox="1"/>
          <p:nvPr/>
        </p:nvSpPr>
        <p:spPr>
          <a:xfrm>
            <a:off x="5420457" y="2489200"/>
            <a:ext cx="402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7D4E9C-370E-8E58-43A5-03915109116D}"/>
              </a:ext>
            </a:extLst>
          </p:cNvPr>
          <p:cNvSpPr txBox="1"/>
          <p:nvPr/>
        </p:nvSpPr>
        <p:spPr>
          <a:xfrm>
            <a:off x="1549400" y="3167390"/>
            <a:ext cx="386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К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E2029D-E7C8-6A94-3FE4-8AA9572D241E}"/>
              </a:ext>
            </a:extLst>
          </p:cNvPr>
          <p:cNvSpPr txBox="1"/>
          <p:nvPr/>
        </p:nvSpPr>
        <p:spPr>
          <a:xfrm>
            <a:off x="1536700" y="3845580"/>
            <a:ext cx="4267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О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6672FC-D226-8A04-04AE-BABF30D9867E}"/>
              </a:ext>
            </a:extLst>
          </p:cNvPr>
          <p:cNvSpPr txBox="1"/>
          <p:nvPr/>
        </p:nvSpPr>
        <p:spPr>
          <a:xfrm>
            <a:off x="1464565" y="4535210"/>
            <a:ext cx="4988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М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9AF180-21BC-5066-456B-97D6473CF27D}"/>
              </a:ext>
            </a:extLst>
          </p:cNvPr>
          <p:cNvSpPr txBox="1"/>
          <p:nvPr/>
        </p:nvSpPr>
        <p:spPr>
          <a:xfrm>
            <a:off x="1536700" y="5213400"/>
            <a:ext cx="359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Е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AF2063-D4DB-8125-0C0D-BCFCF234C8F8}"/>
              </a:ext>
            </a:extLst>
          </p:cNvPr>
          <p:cNvSpPr txBox="1"/>
          <p:nvPr/>
        </p:nvSpPr>
        <p:spPr>
          <a:xfrm>
            <a:off x="1528118" y="5966530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Х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58FE6F-8B07-6ECB-B511-613C62BFC37D}"/>
              </a:ext>
            </a:extLst>
          </p:cNvPr>
          <p:cNvSpPr txBox="1"/>
          <p:nvPr/>
        </p:nvSpPr>
        <p:spPr>
          <a:xfrm>
            <a:off x="5444501" y="1117600"/>
            <a:ext cx="410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П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045A94-53BA-7CBE-CF2F-04C0F54485E9}"/>
              </a:ext>
            </a:extLst>
          </p:cNvPr>
          <p:cNvSpPr txBox="1"/>
          <p:nvPr/>
        </p:nvSpPr>
        <p:spPr>
          <a:xfrm>
            <a:off x="5448619" y="1803400"/>
            <a:ext cx="410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Л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158148-A2E9-4B5E-63E0-24F13E233718}"/>
              </a:ext>
            </a:extLst>
          </p:cNvPr>
          <p:cNvSpPr txBox="1"/>
          <p:nvPr/>
        </p:nvSpPr>
        <p:spPr>
          <a:xfrm>
            <a:off x="5420128" y="3121680"/>
            <a:ext cx="410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Н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942F63-0917-BF2F-43DF-AD0B2F28DC50}"/>
              </a:ext>
            </a:extLst>
          </p:cNvPr>
          <p:cNvSpPr txBox="1"/>
          <p:nvPr/>
        </p:nvSpPr>
        <p:spPr>
          <a:xfrm>
            <a:off x="5368359" y="3841800"/>
            <a:ext cx="5068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Ш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03AB207-FF61-2A6F-AF6C-BFB5782D0FBA}"/>
              </a:ext>
            </a:extLst>
          </p:cNvPr>
          <p:cNvSpPr txBox="1"/>
          <p:nvPr/>
        </p:nvSpPr>
        <p:spPr>
          <a:xfrm>
            <a:off x="5444501" y="4535210"/>
            <a:ext cx="359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Е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257C566-FA62-6ECE-1420-9FD027F469AC}"/>
              </a:ext>
            </a:extLst>
          </p:cNvPr>
          <p:cNvSpPr txBox="1"/>
          <p:nvPr/>
        </p:nvSpPr>
        <p:spPr>
          <a:xfrm>
            <a:off x="5444501" y="5173385"/>
            <a:ext cx="3626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Т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2ED4670-82FD-B0D2-4E37-3DA6339913FB}"/>
              </a:ext>
            </a:extLst>
          </p:cNvPr>
          <p:cNvSpPr txBox="1"/>
          <p:nvPr/>
        </p:nvSpPr>
        <p:spPr>
          <a:xfrm>
            <a:off x="4155535" y="1117600"/>
            <a:ext cx="5068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Ш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0AEDBC3-1040-4371-C502-99EB9B63AFCC}"/>
              </a:ext>
            </a:extLst>
          </p:cNvPr>
          <p:cNvSpPr txBox="1"/>
          <p:nvPr/>
        </p:nvSpPr>
        <p:spPr>
          <a:xfrm>
            <a:off x="4800018" y="1117600"/>
            <a:ext cx="4267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О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AD135BB-E4C9-31A4-1FA0-95FAB60CF2C4}"/>
              </a:ext>
            </a:extLst>
          </p:cNvPr>
          <p:cNvSpPr txBox="1"/>
          <p:nvPr/>
        </p:nvSpPr>
        <p:spPr>
          <a:xfrm>
            <a:off x="6094486" y="1115080"/>
            <a:ext cx="410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П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A569CAE-0A4A-B482-9EC7-A365C1444F3F}"/>
              </a:ext>
            </a:extLst>
          </p:cNvPr>
          <p:cNvSpPr txBox="1"/>
          <p:nvPr/>
        </p:nvSpPr>
        <p:spPr>
          <a:xfrm>
            <a:off x="6738969" y="1115080"/>
            <a:ext cx="359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Е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66730D4-CD5A-DEBD-15A4-6B92791DBD9A}"/>
              </a:ext>
            </a:extLst>
          </p:cNvPr>
          <p:cNvSpPr txBox="1"/>
          <p:nvPr/>
        </p:nvSpPr>
        <p:spPr>
          <a:xfrm>
            <a:off x="7419630" y="1115080"/>
            <a:ext cx="375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Р</a:t>
            </a:r>
          </a:p>
        </p:txBody>
      </p:sp>
    </p:spTree>
    <p:extLst>
      <p:ext uri="{BB962C8B-B14F-4D97-AF65-F5344CB8AC3E}">
        <p14:creationId xmlns:p14="http://schemas.microsoft.com/office/powerpoint/2010/main" val="4277748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110DE717-816C-D0CC-627A-A29CE8DDAA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CA6573-FB19-747C-7C50-EB142525E205}"/>
              </a:ext>
            </a:extLst>
          </p:cNvPr>
          <p:cNvSpPr txBox="1"/>
          <p:nvPr/>
        </p:nvSpPr>
        <p:spPr>
          <a:xfrm>
            <a:off x="1549400" y="2489200"/>
            <a:ext cx="378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Э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470843-DE9C-AF29-B2F9-FF7EF539AE98}"/>
              </a:ext>
            </a:extLst>
          </p:cNvPr>
          <p:cNvSpPr txBox="1"/>
          <p:nvPr/>
        </p:nvSpPr>
        <p:spPr>
          <a:xfrm>
            <a:off x="2171700" y="2489200"/>
            <a:ext cx="386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К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38A16C-482F-EFB1-642D-D52B4408476B}"/>
              </a:ext>
            </a:extLst>
          </p:cNvPr>
          <p:cNvSpPr txBox="1"/>
          <p:nvPr/>
        </p:nvSpPr>
        <p:spPr>
          <a:xfrm>
            <a:off x="2794433" y="2489200"/>
            <a:ext cx="4267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О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1115BB-47DB-DEAF-B4BB-D742EE1BADDF}"/>
              </a:ext>
            </a:extLst>
          </p:cNvPr>
          <p:cNvSpPr txBox="1"/>
          <p:nvPr/>
        </p:nvSpPr>
        <p:spPr>
          <a:xfrm>
            <a:off x="3450939" y="2489200"/>
            <a:ext cx="386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К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5429C7-6185-369B-94CA-C83E1CB7144E}"/>
              </a:ext>
            </a:extLst>
          </p:cNvPr>
          <p:cNvSpPr txBox="1"/>
          <p:nvPr/>
        </p:nvSpPr>
        <p:spPr>
          <a:xfrm>
            <a:off x="4107445" y="2489200"/>
            <a:ext cx="4267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О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216172-5458-E9D2-8EA1-3D52C1205634}"/>
              </a:ext>
            </a:extLst>
          </p:cNvPr>
          <p:cNvSpPr txBox="1"/>
          <p:nvPr/>
        </p:nvSpPr>
        <p:spPr>
          <a:xfrm>
            <a:off x="4763951" y="2489200"/>
            <a:ext cx="482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Ж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3EAF9A-92D5-ED2A-F0BC-367E17EB8D95}"/>
              </a:ext>
            </a:extLst>
          </p:cNvPr>
          <p:cNvSpPr txBox="1"/>
          <p:nvPr/>
        </p:nvSpPr>
        <p:spPr>
          <a:xfrm>
            <a:off x="5420457" y="2489200"/>
            <a:ext cx="402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7D4E9C-370E-8E58-43A5-03915109116D}"/>
              </a:ext>
            </a:extLst>
          </p:cNvPr>
          <p:cNvSpPr txBox="1"/>
          <p:nvPr/>
        </p:nvSpPr>
        <p:spPr>
          <a:xfrm>
            <a:off x="1549400" y="3167390"/>
            <a:ext cx="386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К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E2029D-E7C8-6A94-3FE4-8AA9572D241E}"/>
              </a:ext>
            </a:extLst>
          </p:cNvPr>
          <p:cNvSpPr txBox="1"/>
          <p:nvPr/>
        </p:nvSpPr>
        <p:spPr>
          <a:xfrm>
            <a:off x="1536700" y="3845580"/>
            <a:ext cx="4267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О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6672FC-D226-8A04-04AE-BABF30D9867E}"/>
              </a:ext>
            </a:extLst>
          </p:cNvPr>
          <p:cNvSpPr txBox="1"/>
          <p:nvPr/>
        </p:nvSpPr>
        <p:spPr>
          <a:xfrm>
            <a:off x="1464565" y="4535210"/>
            <a:ext cx="4988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М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9AF180-21BC-5066-456B-97D6473CF27D}"/>
              </a:ext>
            </a:extLst>
          </p:cNvPr>
          <p:cNvSpPr txBox="1"/>
          <p:nvPr/>
        </p:nvSpPr>
        <p:spPr>
          <a:xfrm>
            <a:off x="1536700" y="5213400"/>
            <a:ext cx="359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Е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AF2063-D4DB-8125-0C0D-BCFCF234C8F8}"/>
              </a:ext>
            </a:extLst>
          </p:cNvPr>
          <p:cNvSpPr txBox="1"/>
          <p:nvPr/>
        </p:nvSpPr>
        <p:spPr>
          <a:xfrm>
            <a:off x="1528118" y="5966530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Х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58FE6F-8B07-6ECB-B511-613C62BFC37D}"/>
              </a:ext>
            </a:extLst>
          </p:cNvPr>
          <p:cNvSpPr txBox="1"/>
          <p:nvPr/>
        </p:nvSpPr>
        <p:spPr>
          <a:xfrm>
            <a:off x="5444501" y="1117600"/>
            <a:ext cx="410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П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045A94-53BA-7CBE-CF2F-04C0F54485E9}"/>
              </a:ext>
            </a:extLst>
          </p:cNvPr>
          <p:cNvSpPr txBox="1"/>
          <p:nvPr/>
        </p:nvSpPr>
        <p:spPr>
          <a:xfrm>
            <a:off x="5448619" y="1803400"/>
            <a:ext cx="410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Л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158148-A2E9-4B5E-63E0-24F13E233718}"/>
              </a:ext>
            </a:extLst>
          </p:cNvPr>
          <p:cNvSpPr txBox="1"/>
          <p:nvPr/>
        </p:nvSpPr>
        <p:spPr>
          <a:xfrm>
            <a:off x="5420128" y="3121680"/>
            <a:ext cx="410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Н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942F63-0917-BF2F-43DF-AD0B2F28DC50}"/>
              </a:ext>
            </a:extLst>
          </p:cNvPr>
          <p:cNvSpPr txBox="1"/>
          <p:nvPr/>
        </p:nvSpPr>
        <p:spPr>
          <a:xfrm>
            <a:off x="5368359" y="3841800"/>
            <a:ext cx="5068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Ш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03AB207-FF61-2A6F-AF6C-BFB5782D0FBA}"/>
              </a:ext>
            </a:extLst>
          </p:cNvPr>
          <p:cNvSpPr txBox="1"/>
          <p:nvPr/>
        </p:nvSpPr>
        <p:spPr>
          <a:xfrm>
            <a:off x="5444501" y="4535210"/>
            <a:ext cx="359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Е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257C566-FA62-6ECE-1420-9FD027F469AC}"/>
              </a:ext>
            </a:extLst>
          </p:cNvPr>
          <p:cNvSpPr txBox="1"/>
          <p:nvPr/>
        </p:nvSpPr>
        <p:spPr>
          <a:xfrm>
            <a:off x="5444501" y="5173385"/>
            <a:ext cx="3626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Т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2ED4670-82FD-B0D2-4E37-3DA6339913FB}"/>
              </a:ext>
            </a:extLst>
          </p:cNvPr>
          <p:cNvSpPr txBox="1"/>
          <p:nvPr/>
        </p:nvSpPr>
        <p:spPr>
          <a:xfrm>
            <a:off x="4155535" y="1117600"/>
            <a:ext cx="5068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Ш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0AEDBC3-1040-4371-C502-99EB9B63AFCC}"/>
              </a:ext>
            </a:extLst>
          </p:cNvPr>
          <p:cNvSpPr txBox="1"/>
          <p:nvPr/>
        </p:nvSpPr>
        <p:spPr>
          <a:xfrm>
            <a:off x="4800018" y="1117600"/>
            <a:ext cx="4267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О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AD135BB-E4C9-31A4-1FA0-95FAB60CF2C4}"/>
              </a:ext>
            </a:extLst>
          </p:cNvPr>
          <p:cNvSpPr txBox="1"/>
          <p:nvPr/>
        </p:nvSpPr>
        <p:spPr>
          <a:xfrm>
            <a:off x="6094486" y="1115080"/>
            <a:ext cx="410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П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A569CAE-0A4A-B482-9EC7-A365C1444F3F}"/>
              </a:ext>
            </a:extLst>
          </p:cNvPr>
          <p:cNvSpPr txBox="1"/>
          <p:nvPr/>
        </p:nvSpPr>
        <p:spPr>
          <a:xfrm>
            <a:off x="6738969" y="1115080"/>
            <a:ext cx="359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Е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66730D4-CD5A-DEBD-15A4-6B92791DBD9A}"/>
              </a:ext>
            </a:extLst>
          </p:cNvPr>
          <p:cNvSpPr txBox="1"/>
          <p:nvPr/>
        </p:nvSpPr>
        <p:spPr>
          <a:xfrm>
            <a:off x="7419630" y="1115080"/>
            <a:ext cx="375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Р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53A4158-E43C-3FE8-2EFD-C91A21B59FC8}"/>
              </a:ext>
            </a:extLst>
          </p:cNvPr>
          <p:cNvSpPr txBox="1"/>
          <p:nvPr/>
        </p:nvSpPr>
        <p:spPr>
          <a:xfrm>
            <a:off x="4782238" y="5170865"/>
            <a:ext cx="375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С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1D8CD90-6A5F-58D4-A08F-EA471ED7297F}"/>
              </a:ext>
            </a:extLst>
          </p:cNvPr>
          <p:cNvSpPr txBox="1"/>
          <p:nvPr/>
        </p:nvSpPr>
        <p:spPr>
          <a:xfrm>
            <a:off x="6134166" y="5170865"/>
            <a:ext cx="402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А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00685A2-CBBF-0C98-ADD7-8556E75DB685}"/>
              </a:ext>
            </a:extLst>
          </p:cNvPr>
          <p:cNvSpPr txBox="1"/>
          <p:nvPr/>
        </p:nvSpPr>
        <p:spPr>
          <a:xfrm>
            <a:off x="6738969" y="5163885"/>
            <a:ext cx="386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К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F36E14D-C505-BEDE-BCAC-8B31599A0618}"/>
              </a:ext>
            </a:extLst>
          </p:cNvPr>
          <p:cNvSpPr txBox="1"/>
          <p:nvPr/>
        </p:nvSpPr>
        <p:spPr>
          <a:xfrm>
            <a:off x="7444664" y="5170865"/>
            <a:ext cx="402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А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4585CD7-CA22-01C1-6C57-42C0034062F3}"/>
              </a:ext>
            </a:extLst>
          </p:cNvPr>
          <p:cNvSpPr txBox="1"/>
          <p:nvPr/>
        </p:nvSpPr>
        <p:spPr>
          <a:xfrm>
            <a:off x="8095015" y="5163885"/>
            <a:ext cx="410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Н</a:t>
            </a:r>
          </a:p>
        </p:txBody>
      </p:sp>
    </p:spTree>
    <p:extLst>
      <p:ext uri="{BB962C8B-B14F-4D97-AF65-F5344CB8AC3E}">
        <p14:creationId xmlns:p14="http://schemas.microsoft.com/office/powerpoint/2010/main" val="31976249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Ð»Ð¾ÑÐ°ÐºÑ.?-ÑÑÑÐºÐ¸Ð¹-ÑÑÐµÐ¹Ð»ÐµÑ.mp4">
            <a:hlinkClick r:id="" action="ppaction://media"/>
            <a:extLst>
              <a:ext uri="{FF2B5EF4-FFF2-40B4-BE49-F238E27FC236}">
                <a16:creationId xmlns:a16="http://schemas.microsoft.com/office/drawing/2014/main" id="{D536F4BD-9677-1033-7294-C0ADCD60BB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151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1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B85F8CFA-45D2-551B-D2F8-F07A919EAF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510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67746D8B-2A71-7FBD-15CE-D925D4228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033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91B7279-A847-E6CC-559B-150020DB59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513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5FF3D2C-1611-C52B-C63A-4DA9316F6A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0903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14CFDF0-9B6D-9B90-AED5-FC2FC337A3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1470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8D8FF7A-3754-C22A-8D3B-D911C229A4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987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88608FC-C7B0-7AFC-AF03-0D76CE280B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5317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60442CE-FCE2-B032-13B0-9BBC1B9B25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67028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88</Words>
  <Application>Microsoft Macintosh PowerPoint</Application>
  <PresentationFormat>Широкоэкранный</PresentationFormat>
  <Paragraphs>88</Paragraphs>
  <Slides>29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Rodion ORLOV</dc:creator>
  <cp:lastModifiedBy>Rodion ORLOV</cp:lastModifiedBy>
  <cp:revision>3</cp:revision>
  <dcterms:created xsi:type="dcterms:W3CDTF">2023-04-18T01:25:29Z</dcterms:created>
  <dcterms:modified xsi:type="dcterms:W3CDTF">2023-05-03T14:41:36Z</dcterms:modified>
</cp:coreProperties>
</file>