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7" r:id="rId3"/>
    <p:sldId id="269" r:id="rId4"/>
    <p:sldId id="266" r:id="rId5"/>
    <p:sldId id="270" r:id="rId6"/>
    <p:sldId id="272" r:id="rId7"/>
    <p:sldId id="271" r:id="rId8"/>
    <p:sldId id="273" r:id="rId9"/>
    <p:sldId id="274" r:id="rId10"/>
    <p:sldId id="27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DAD"/>
    <a:srgbClr val="B9B9B9"/>
    <a:srgbClr val="E10447"/>
    <a:srgbClr val="2A3CAD"/>
    <a:srgbClr val="388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05" autoAdjust="0"/>
  </p:normalViewPr>
  <p:slideViewPr>
    <p:cSldViewPr>
      <p:cViewPr varScale="1">
        <p:scale>
          <a:sx n="67" d="100"/>
          <a:sy n="67" d="100"/>
        </p:scale>
        <p:origin x="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CE75C11-1699-6E8C-DE95-4FC0D241C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7999" cy="10287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CEF9E8-0D2B-3873-2945-4F05111F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388" y="2066180"/>
            <a:ext cx="2611822" cy="242817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человек, парик,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30B46F74-585C-CB2B-ADB5-85EEEE02B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7677" y="5451974"/>
            <a:ext cx="2679370" cy="242817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человек, позир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B56F1499-E619-FF06-5E45-7DF1ED016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4873" y="2245377"/>
            <a:ext cx="2173762" cy="195638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ловек, в помещении, женщин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CE65BDE8-69A5-72AE-AD9F-5095CC94F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388" y="5933415"/>
            <a:ext cx="2399903" cy="222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256D48A-173B-2FC9-5C34-E4DB6B25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BBDD1B-6E4D-BCDA-5301-714D119E3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creative video.mp4">
            <a:hlinkClick r:id="" action="ppaction://media"/>
            <a:extLst>
              <a:ext uri="{FF2B5EF4-FFF2-40B4-BE49-F238E27FC236}">
                <a16:creationId xmlns:a16="http://schemas.microsoft.com/office/drawing/2014/main" id="{C9CAE81D-47EC-5F2C-4A60-F0C29F7D3F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B4347D4-9E79-F6FB-B38B-4F41F43878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6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2D6CC233-4565-9C65-B7F5-8D6B45235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EB6A1C-529E-0394-72FF-1C24C7EACE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9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8911091E-3962-D30E-ED52-F542675D42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9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6A98A0-3115-C8C5-B954-3C2EB3287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7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945C65-F76C-C1CB-E1AD-0E8269B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4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0</Words>
  <Application>Microsoft Macintosh PowerPoint</Application>
  <PresentationFormat>Произвольный</PresentationFormat>
  <Paragraphs>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Важные аспекты быстрой адпатации</dc:title>
  <cp:lastModifiedBy>Rodion ORLOV</cp:lastModifiedBy>
  <cp:revision>11</cp:revision>
  <dcterms:created xsi:type="dcterms:W3CDTF">2006-08-16T00:00:00Z</dcterms:created>
  <dcterms:modified xsi:type="dcterms:W3CDTF">2023-04-18T16:20:27Z</dcterms:modified>
  <dc:identifier>DAFfmi9Mv9k</dc:identifier>
</cp:coreProperties>
</file>