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34357-08E5-0913-5375-79D01D3D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FA05D-6D6E-87CF-AD1A-564D43E7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7CEC5-3B66-1C1C-0BAA-52282C1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04D6E-FA72-30A6-BECF-570CEE6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4EDF4-F9D9-A79C-CB98-53C16287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EE9A2-C58D-DA71-8465-567925A7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E479CA-176B-8A36-44CD-729E4C8EA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8DCAE-5C4A-71F6-C713-DD21EE78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08360-4541-B503-DB2F-A35E4A77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4FD0B7-220A-BFDF-2051-E5C2309C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764EEB-EC2D-4530-E816-06E29BDBF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B6B424-FAD5-32B8-8A67-8CCEB7C1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EEA13-2C17-30DC-B728-1D0CCBCC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8164D-1981-D33D-7340-A098D8A9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7C5C4-18DA-2D9C-5A4E-6FA82F0E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715E0-55BE-1BE1-AF3F-6131A27D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EF737-9756-45A1-581C-778FD738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3BD3E-0674-0952-5C48-3458F484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05395-15F0-1F4A-FEC5-AA010806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0D19F-C6DA-EDF0-23E8-EFAF40FC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2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9B9A8-4A35-77C0-E33F-FAE50C1C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2D47D-50B7-0096-A92E-216AE0E7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E82C4-9435-F6EA-848A-2D0A5596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298D2-D80E-6183-26E2-4460B950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AF67F-8C99-1075-7517-73CD6F83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5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506AB-B83D-FD37-97B1-CF09FFCB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1B4C3-91A7-BFBD-8F79-AB21B4FE4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70F7B-61CE-0E76-3AEF-9ABE54F7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08D1D-C40A-D7E6-1D79-6D4E138B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FE512-CC7D-D772-BDCF-FCCECE6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7EF40-AB75-F385-CD69-8E365536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36E-E547-8F4D-DC80-9D622429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725AD-FB83-3E3F-ABDD-13EAE9F6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AFAC70-152B-3904-2BBF-D06539722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06F8B2-6F60-3398-7C9C-A14DCFC0C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58034C-0A82-4E1C-5F4B-C07E82AA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7DE1F6-6C05-2D41-5DCF-6487DFC5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A58A9E-A281-605F-710A-7A3994BC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ED2337-3DEE-C318-BF1D-34313506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6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09BC7-AB82-0FC6-1525-BD615701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E190E5-DF66-0C1B-1727-14B4F337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59E339-9A93-E98D-6D7F-D538E23A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C171CA-2C58-0442-52E2-B0ADD054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E91509-F232-3B4D-93A4-F1363B0A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7952B3-439F-2921-615F-535BBA76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FFCD5B-7EE9-C525-19A4-255480BC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4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73027-87F8-99B6-BBB4-7B72F481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C01D2-9FFB-89A3-2CBA-B15D2EE8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D498B-C134-3053-B8C5-DAC8B7037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858017-1589-7D5D-D370-792B007E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66975-92B6-3A93-D3E3-7B7393F4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A7DA0-6680-E806-49E6-AB4B82FA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8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C0183-30DF-0B2E-9F15-B09BE1AD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74008A-3D99-0D9C-4B0F-C8B5E6CDA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AA584B-E56A-3572-A26F-AFAE458E8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19990-1093-431A-43D0-DEAD4E6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47CFD-E51F-E374-06C4-8B22A751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5E2D3-AAAC-CAC9-78A0-C70839A5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3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2DC0-38CE-237E-C585-0EB277F5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48565-727A-0E34-5417-14F3CE75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123E0-0D28-8FFB-D466-C562329F7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6253-684D-496B-AE55-8A211434CF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D78DD-A167-8D23-55F1-AB5888AC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D9D36-486C-A988-AF92-7BFD796D1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9C07-FC02-4E89-ACF7-FB90E44A5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D3639081-9500-3BA6-447C-3566CD840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05E333-FF6C-425E-286E-5F30F0024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5" y="266355"/>
            <a:ext cx="3057833" cy="13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853B776-C23C-7ADB-7D72-9119CF5A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6442A7-B2C4-A7A7-6974-2B73C0DD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97A933-9790-B661-EE03-17E50FE3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58545-7452-6086-5D72-6A168B92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1ECB0-78BA-C225-3048-BFB9EA39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7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Rodion ORLOV</dc:creator>
  <cp:lastModifiedBy>Rodion ORLOV</cp:lastModifiedBy>
  <cp:revision>2</cp:revision>
  <dcterms:created xsi:type="dcterms:W3CDTF">2022-11-05T14:13:55Z</dcterms:created>
  <dcterms:modified xsi:type="dcterms:W3CDTF">2022-11-09T05:46:46Z</dcterms:modified>
</cp:coreProperties>
</file>