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3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2E9"/>
    <a:srgbClr val="F7F0E9"/>
    <a:srgbClr val="FAF6F2"/>
    <a:srgbClr val="FFFFFF"/>
    <a:srgbClr val="FDFB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DE8ED-F764-4871-9805-204C1F55C726}" v="7" dt="2022-12-18T11:16:48.2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Шишкова Мария Петровна" userId="8d41492b-69ea-4f0c-a4c9-7f9cf671f66a" providerId="ADAL" clId="{ED5DE8ED-F764-4871-9805-204C1F55C726}"/>
    <pc:docChg chg="undo custSel modSld">
      <pc:chgData name="Шишкова Мария Петровна" userId="8d41492b-69ea-4f0c-a4c9-7f9cf671f66a" providerId="ADAL" clId="{ED5DE8ED-F764-4871-9805-204C1F55C726}" dt="2022-12-18T11:18:12.608" v="466" actId="478"/>
      <pc:docMkLst>
        <pc:docMk/>
      </pc:docMkLst>
      <pc:sldChg chg="delSp modSp mod">
        <pc:chgData name="Шишкова Мария Петровна" userId="8d41492b-69ea-4f0c-a4c9-7f9cf671f66a" providerId="ADAL" clId="{ED5DE8ED-F764-4871-9805-204C1F55C726}" dt="2022-12-18T11:16:48.221" v="462" actId="20577"/>
        <pc:sldMkLst>
          <pc:docMk/>
          <pc:sldMk cId="1351651579" sldId="256"/>
        </pc:sldMkLst>
        <pc:spChg chg="mod">
          <ac:chgData name="Шишкова Мария Петровна" userId="8d41492b-69ea-4f0c-a4c9-7f9cf671f66a" providerId="ADAL" clId="{ED5DE8ED-F764-4871-9805-204C1F55C726}" dt="2022-11-15T18:06:09.806" v="59" actId="14100"/>
          <ac:spMkLst>
            <pc:docMk/>
            <pc:sldMk cId="1351651579" sldId="256"/>
            <ac:spMk id="2" creationId="{00000000-0000-0000-0000-000000000000}"/>
          </ac:spMkLst>
        </pc:spChg>
        <pc:spChg chg="mod">
          <ac:chgData name="Шишкова Мария Петровна" userId="8d41492b-69ea-4f0c-a4c9-7f9cf671f66a" providerId="ADAL" clId="{ED5DE8ED-F764-4871-9805-204C1F55C726}" dt="2022-12-18T11:16:48.221" v="462" actId="20577"/>
          <ac:spMkLst>
            <pc:docMk/>
            <pc:sldMk cId="1351651579" sldId="256"/>
            <ac:spMk id="3" creationId="{00000000-0000-0000-0000-000000000000}"/>
          </ac:spMkLst>
        </pc:spChg>
        <pc:picChg chg="del mod">
          <ac:chgData name="Шишкова Мария Петровна" userId="8d41492b-69ea-4f0c-a4c9-7f9cf671f66a" providerId="ADAL" clId="{ED5DE8ED-F764-4871-9805-204C1F55C726}" dt="2022-12-18T11:16:45.425" v="457" actId="478"/>
          <ac:picMkLst>
            <pc:docMk/>
            <pc:sldMk cId="1351651579" sldId="256"/>
            <ac:picMk id="5" creationId="{7BD8EF60-2551-064B-CD1A-78803EEABD9D}"/>
          </ac:picMkLst>
        </pc:picChg>
        <pc:picChg chg="del mod">
          <ac:chgData name="Шишкова Мария Петровна" userId="8d41492b-69ea-4f0c-a4c9-7f9cf671f66a" providerId="ADAL" clId="{ED5DE8ED-F764-4871-9805-204C1F55C726}" dt="2022-12-18T11:16:40.481" v="455" actId="478"/>
          <ac:picMkLst>
            <pc:docMk/>
            <pc:sldMk cId="1351651579" sldId="256"/>
            <ac:picMk id="1026" creationId="{78E9AADD-2C25-7046-2242-B68E171E066F}"/>
          </ac:picMkLst>
        </pc:picChg>
      </pc:sldChg>
      <pc:sldChg chg="modSp mod">
        <pc:chgData name="Шишкова Мария Петровна" userId="8d41492b-69ea-4f0c-a4c9-7f9cf671f66a" providerId="ADAL" clId="{ED5DE8ED-F764-4871-9805-204C1F55C726}" dt="2022-11-15T18:06:45.238" v="71" actId="27636"/>
        <pc:sldMkLst>
          <pc:docMk/>
          <pc:sldMk cId="2571221065" sldId="257"/>
        </pc:sldMkLst>
        <pc:spChg chg="mod">
          <ac:chgData name="Шишкова Мария Петровна" userId="8d41492b-69ea-4f0c-a4c9-7f9cf671f66a" providerId="ADAL" clId="{ED5DE8ED-F764-4871-9805-204C1F55C726}" dt="2022-11-15T18:06:38.342" v="67" actId="403"/>
          <ac:spMkLst>
            <pc:docMk/>
            <pc:sldMk cId="2571221065" sldId="257"/>
            <ac:spMk id="2" creationId="{6B27DEFA-77C8-8BD8-3FBC-2DEC68603EFB}"/>
          </ac:spMkLst>
        </pc:spChg>
        <pc:spChg chg="mod">
          <ac:chgData name="Шишкова Мария Петровна" userId="8d41492b-69ea-4f0c-a4c9-7f9cf671f66a" providerId="ADAL" clId="{ED5DE8ED-F764-4871-9805-204C1F55C726}" dt="2022-11-15T18:06:45.238" v="71" actId="27636"/>
          <ac:spMkLst>
            <pc:docMk/>
            <pc:sldMk cId="2571221065" sldId="257"/>
            <ac:spMk id="3" creationId="{A2B24B48-50D6-CDC4-FC05-AEBF42D3176D}"/>
          </ac:spMkLst>
        </pc:spChg>
      </pc:sldChg>
      <pc:sldChg chg="addSp delSp modSp mod">
        <pc:chgData name="Шишкова Мария Петровна" userId="8d41492b-69ea-4f0c-a4c9-7f9cf671f66a" providerId="ADAL" clId="{ED5DE8ED-F764-4871-9805-204C1F55C726}" dt="2022-12-18T11:17:32.587" v="465" actId="478"/>
        <pc:sldMkLst>
          <pc:docMk/>
          <pc:sldMk cId="199968888" sldId="258"/>
        </pc:sldMkLst>
        <pc:spChg chg="add del mod">
          <ac:chgData name="Шишкова Мария Петровна" userId="8d41492b-69ea-4f0c-a4c9-7f9cf671f66a" providerId="ADAL" clId="{ED5DE8ED-F764-4871-9805-204C1F55C726}" dt="2022-11-15T18:08:28.981" v="108" actId="478"/>
          <ac:spMkLst>
            <pc:docMk/>
            <pc:sldMk cId="199968888" sldId="258"/>
            <ac:spMk id="9" creationId="{1C4C2FE9-54F8-7D84-22E5-F553781DF28B}"/>
          </ac:spMkLst>
        </pc:spChg>
        <pc:graphicFrameChg chg="add del mod">
          <ac:chgData name="Шишкова Мария Петровна" userId="8d41492b-69ea-4f0c-a4c9-7f9cf671f66a" providerId="ADAL" clId="{ED5DE8ED-F764-4871-9805-204C1F55C726}" dt="2022-12-18T11:17:30.580" v="464" actId="478"/>
          <ac:graphicFrameMkLst>
            <pc:docMk/>
            <pc:sldMk cId="199968888" sldId="258"/>
            <ac:graphicFrameMk id="7" creationId="{6EC7280E-AAF4-EAA6-6554-EE192D571F70}"/>
          </ac:graphicFrameMkLst>
        </pc:graphicFrameChg>
        <pc:picChg chg="del">
          <ac:chgData name="Шишкова Мария Петровна" userId="8d41492b-69ea-4f0c-a4c9-7f9cf671f66a" providerId="ADAL" clId="{ED5DE8ED-F764-4871-9805-204C1F55C726}" dt="2022-12-18T11:17:32.587" v="465" actId="478"/>
          <ac:picMkLst>
            <pc:docMk/>
            <pc:sldMk cId="199968888" sldId="258"/>
            <ac:picMk id="3" creationId="{70466DC8-B7F1-47E5-9667-DBA96409E45B}"/>
          </ac:picMkLst>
        </pc:picChg>
        <pc:picChg chg="mod">
          <ac:chgData name="Шишкова Мария Петровна" userId="8d41492b-69ea-4f0c-a4c9-7f9cf671f66a" providerId="ADAL" clId="{ED5DE8ED-F764-4871-9805-204C1F55C726}" dt="2022-11-15T18:09:09.721" v="128" actId="1076"/>
          <ac:picMkLst>
            <pc:docMk/>
            <pc:sldMk cId="199968888" sldId="258"/>
            <ac:picMk id="5" creationId="{161A977E-C8C4-A75F-FBAE-A5EF40B03483}"/>
          </ac:picMkLst>
        </pc:picChg>
        <pc:picChg chg="del mod">
          <ac:chgData name="Шишкова Мария Петровна" userId="8d41492b-69ea-4f0c-a4c9-7f9cf671f66a" providerId="ADAL" clId="{ED5DE8ED-F764-4871-9805-204C1F55C726}" dt="2022-11-15T18:08:22.870" v="107" actId="478"/>
          <ac:picMkLst>
            <pc:docMk/>
            <pc:sldMk cId="199968888" sldId="258"/>
            <ac:picMk id="13" creationId="{56C3CA63-C5C9-F0A2-F9FE-9E7BFC7D28C3}"/>
          </ac:picMkLst>
        </pc:picChg>
      </pc:sldChg>
      <pc:sldChg chg="addSp delSp modSp mod">
        <pc:chgData name="Шишкова Мария Петровна" userId="8d41492b-69ea-4f0c-a4c9-7f9cf671f66a" providerId="ADAL" clId="{ED5DE8ED-F764-4871-9805-204C1F55C726}" dt="2022-11-15T18:28:46.635" v="327" actId="403"/>
        <pc:sldMkLst>
          <pc:docMk/>
          <pc:sldMk cId="2477381240" sldId="259"/>
        </pc:sldMkLst>
        <pc:spChg chg="mod">
          <ac:chgData name="Шишкова Мария Петровна" userId="8d41492b-69ea-4f0c-a4c9-7f9cf671f66a" providerId="ADAL" clId="{ED5DE8ED-F764-4871-9805-204C1F55C726}" dt="2022-11-15T18:10:46.146" v="155" actId="1076"/>
          <ac:spMkLst>
            <pc:docMk/>
            <pc:sldMk cId="2477381240" sldId="259"/>
            <ac:spMk id="2" creationId="{78ABC44F-A89B-0DE8-F912-89D0B4B6E193}"/>
          </ac:spMkLst>
        </pc:spChg>
        <pc:spChg chg="add del mod">
          <ac:chgData name="Шишкова Мария Петровна" userId="8d41492b-69ea-4f0c-a4c9-7f9cf671f66a" providerId="ADAL" clId="{ED5DE8ED-F764-4871-9805-204C1F55C726}" dt="2022-11-15T18:11:12.786" v="159" actId="1957"/>
          <ac:spMkLst>
            <pc:docMk/>
            <pc:sldMk cId="2477381240" sldId="259"/>
            <ac:spMk id="5" creationId="{16DC5B09-C7F3-B98D-DADD-27C86CE18703}"/>
          </ac:spMkLst>
        </pc:spChg>
        <pc:graphicFrameChg chg="add mod">
          <ac:chgData name="Шишкова Мария Петровна" userId="8d41492b-69ea-4f0c-a4c9-7f9cf671f66a" providerId="ADAL" clId="{ED5DE8ED-F764-4871-9805-204C1F55C726}" dt="2022-11-15T18:28:46.635" v="327" actId="403"/>
          <ac:graphicFrameMkLst>
            <pc:docMk/>
            <pc:sldMk cId="2477381240" sldId="259"/>
            <ac:graphicFrameMk id="9" creationId="{DC2FD909-9D53-F3D5-2CCF-0CE51FD59CFB}"/>
          </ac:graphicFrameMkLst>
        </pc:graphicFrameChg>
        <pc:picChg chg="del mod">
          <ac:chgData name="Шишкова Мария Петровна" userId="8d41492b-69ea-4f0c-a4c9-7f9cf671f66a" providerId="ADAL" clId="{ED5DE8ED-F764-4871-9805-204C1F55C726}" dt="2022-11-15T18:11:02.650" v="157" actId="478"/>
          <ac:picMkLst>
            <pc:docMk/>
            <pc:sldMk cId="2477381240" sldId="259"/>
            <ac:picMk id="7" creationId="{3D940E31-4DC1-A5B8-68A1-205504D8FD33}"/>
          </ac:picMkLst>
        </pc:picChg>
      </pc:sldChg>
      <pc:sldChg chg="addSp delSp modSp mod">
        <pc:chgData name="Шишкова Мария Петровна" userId="8d41492b-69ea-4f0c-a4c9-7f9cf671f66a" providerId="ADAL" clId="{ED5DE8ED-F764-4871-9805-204C1F55C726}" dt="2022-11-15T18:22:14.154" v="275" actId="1076"/>
        <pc:sldMkLst>
          <pc:docMk/>
          <pc:sldMk cId="149173030" sldId="260"/>
        </pc:sldMkLst>
        <pc:spChg chg="mod">
          <ac:chgData name="Шишкова Мария Петровна" userId="8d41492b-69ea-4f0c-a4c9-7f9cf671f66a" providerId="ADAL" clId="{ED5DE8ED-F764-4871-9805-204C1F55C726}" dt="2022-11-15T18:21:56.256" v="271" actId="1076"/>
          <ac:spMkLst>
            <pc:docMk/>
            <pc:sldMk cId="149173030" sldId="260"/>
            <ac:spMk id="2" creationId="{78B8E8B7-6816-866B-7050-E1B6BE8986BA}"/>
          </ac:spMkLst>
        </pc:spChg>
        <pc:spChg chg="add del mod">
          <ac:chgData name="Шишкова Мария Петровна" userId="8d41492b-69ea-4f0c-a4c9-7f9cf671f66a" providerId="ADAL" clId="{ED5DE8ED-F764-4871-9805-204C1F55C726}" dt="2022-11-15T18:21:02.719" v="256" actId="478"/>
          <ac:spMkLst>
            <pc:docMk/>
            <pc:sldMk cId="149173030" sldId="260"/>
            <ac:spMk id="7" creationId="{1E92ADE7-C298-569E-986B-51F155EE2B81}"/>
          </ac:spMkLst>
        </pc:spChg>
        <pc:graphicFrameChg chg="add mod">
          <ac:chgData name="Шишкова Мария Петровна" userId="8d41492b-69ea-4f0c-a4c9-7f9cf671f66a" providerId="ADAL" clId="{ED5DE8ED-F764-4871-9805-204C1F55C726}" dt="2022-11-15T18:22:14.154" v="275" actId="1076"/>
          <ac:graphicFrameMkLst>
            <pc:docMk/>
            <pc:sldMk cId="149173030" sldId="260"/>
            <ac:graphicFrameMk id="5" creationId="{934FC81E-77C8-F3DB-DB2F-88846B8AB514}"/>
          </ac:graphicFrameMkLst>
        </pc:graphicFrameChg>
        <pc:picChg chg="del">
          <ac:chgData name="Шишкова Мария Петровна" userId="8d41492b-69ea-4f0c-a4c9-7f9cf671f66a" providerId="ADAL" clId="{ED5DE8ED-F764-4871-9805-204C1F55C726}" dt="2022-11-15T18:20:57.776" v="254" actId="478"/>
          <ac:picMkLst>
            <pc:docMk/>
            <pc:sldMk cId="149173030" sldId="260"/>
            <ac:picMk id="4" creationId="{B0CB27B6-0C64-F545-54DE-1E853FD5538E}"/>
          </ac:picMkLst>
        </pc:picChg>
      </pc:sldChg>
      <pc:sldChg chg="addSp delSp modSp mod">
        <pc:chgData name="Шишкова Мария Петровна" userId="8d41492b-69ea-4f0c-a4c9-7f9cf671f66a" providerId="ADAL" clId="{ED5DE8ED-F764-4871-9805-204C1F55C726}" dt="2022-11-15T18:28:14.341" v="319"/>
        <pc:sldMkLst>
          <pc:docMk/>
          <pc:sldMk cId="4109111733" sldId="261"/>
        </pc:sldMkLst>
        <pc:spChg chg="mod">
          <ac:chgData name="Шишкова Мария Петровна" userId="8d41492b-69ea-4f0c-a4c9-7f9cf671f66a" providerId="ADAL" clId="{ED5DE8ED-F764-4871-9805-204C1F55C726}" dt="2022-11-15T18:27:22.276" v="303" actId="1076"/>
          <ac:spMkLst>
            <pc:docMk/>
            <pc:sldMk cId="4109111733" sldId="261"/>
            <ac:spMk id="2" creationId="{EAFD3141-8C75-2A01-1756-B18FF8EAF673}"/>
          </ac:spMkLst>
        </pc:spChg>
        <pc:spChg chg="add del mod">
          <ac:chgData name="Шишкова Мария Петровна" userId="8d41492b-69ea-4f0c-a4c9-7f9cf671f66a" providerId="ADAL" clId="{ED5DE8ED-F764-4871-9805-204C1F55C726}" dt="2022-11-15T18:24:08.965" v="285" actId="478"/>
          <ac:spMkLst>
            <pc:docMk/>
            <pc:sldMk cId="4109111733" sldId="261"/>
            <ac:spMk id="7" creationId="{4D1A13CE-D808-F5CD-2C7E-9ACBC473C29F}"/>
          </ac:spMkLst>
        </pc:spChg>
        <pc:graphicFrameChg chg="add del mod">
          <ac:chgData name="Шишкова Мария Петровна" userId="8d41492b-69ea-4f0c-a4c9-7f9cf671f66a" providerId="ADAL" clId="{ED5DE8ED-F764-4871-9805-204C1F55C726}" dt="2022-11-15T18:23:26.240" v="280" actId="478"/>
          <ac:graphicFrameMkLst>
            <pc:docMk/>
            <pc:sldMk cId="4109111733" sldId="261"/>
            <ac:graphicFrameMk id="5" creationId="{832745F1-8C50-6372-70FC-6ED939F767AD}"/>
          </ac:graphicFrameMkLst>
        </pc:graphicFrameChg>
        <pc:graphicFrameChg chg="add del mod">
          <ac:chgData name="Шишкова Мария Петровна" userId="8d41492b-69ea-4f0c-a4c9-7f9cf671f66a" providerId="ADAL" clId="{ED5DE8ED-F764-4871-9805-204C1F55C726}" dt="2022-11-15T18:24:05.718" v="284" actId="478"/>
          <ac:graphicFrameMkLst>
            <pc:docMk/>
            <pc:sldMk cId="4109111733" sldId="261"/>
            <ac:graphicFrameMk id="8" creationId="{B2E27279-A766-5095-C1E7-9479D5021219}"/>
          </ac:graphicFrameMkLst>
        </pc:graphicFrameChg>
        <pc:graphicFrameChg chg="add mod">
          <ac:chgData name="Шишкова Мария Петровна" userId="8d41492b-69ea-4f0c-a4c9-7f9cf671f66a" providerId="ADAL" clId="{ED5DE8ED-F764-4871-9805-204C1F55C726}" dt="2022-11-15T18:28:14.341" v="319"/>
          <ac:graphicFrameMkLst>
            <pc:docMk/>
            <pc:sldMk cId="4109111733" sldId="261"/>
            <ac:graphicFrameMk id="9" creationId="{89ED9ADC-963A-DDB1-33BD-F1F83896F0F6}"/>
          </ac:graphicFrameMkLst>
        </pc:graphicFrameChg>
        <pc:picChg chg="del mod">
          <ac:chgData name="Шишкова Мария Петровна" userId="8d41492b-69ea-4f0c-a4c9-7f9cf671f66a" providerId="ADAL" clId="{ED5DE8ED-F764-4871-9805-204C1F55C726}" dt="2022-11-15T18:23:59.297" v="281" actId="478"/>
          <ac:picMkLst>
            <pc:docMk/>
            <pc:sldMk cId="4109111733" sldId="261"/>
            <ac:picMk id="4" creationId="{75A96F06-0B72-7652-99F1-47D6E32326C4}"/>
          </ac:picMkLst>
        </pc:picChg>
      </pc:sldChg>
      <pc:sldChg chg="addSp delSp modSp mod">
        <pc:chgData name="Шишкова Мария Петровна" userId="8d41492b-69ea-4f0c-a4c9-7f9cf671f66a" providerId="ADAL" clId="{ED5DE8ED-F764-4871-9805-204C1F55C726}" dt="2022-11-15T18:32:33.529" v="362" actId="1076"/>
        <pc:sldMkLst>
          <pc:docMk/>
          <pc:sldMk cId="264287403" sldId="262"/>
        </pc:sldMkLst>
        <pc:spChg chg="mod">
          <ac:chgData name="Шишкова Мария Петровна" userId="8d41492b-69ea-4f0c-a4c9-7f9cf671f66a" providerId="ADAL" clId="{ED5DE8ED-F764-4871-9805-204C1F55C726}" dt="2022-11-15T18:32:12.841" v="359" actId="403"/>
          <ac:spMkLst>
            <pc:docMk/>
            <pc:sldMk cId="264287403" sldId="262"/>
            <ac:spMk id="2" creationId="{E0B2D31C-C79C-7A6A-6649-B329A1E5F56E}"/>
          </ac:spMkLst>
        </pc:spChg>
        <pc:spChg chg="add del mod">
          <ac:chgData name="Шишкова Мария Петровна" userId="8d41492b-69ea-4f0c-a4c9-7f9cf671f66a" providerId="ADAL" clId="{ED5DE8ED-F764-4871-9805-204C1F55C726}" dt="2022-11-15T18:30:49.028" v="341" actId="478"/>
          <ac:spMkLst>
            <pc:docMk/>
            <pc:sldMk cId="264287403" sldId="262"/>
            <ac:spMk id="7" creationId="{284C7589-1812-C3D7-4BF1-72DC78E5B278}"/>
          </ac:spMkLst>
        </pc:spChg>
        <pc:graphicFrameChg chg="add del mod">
          <ac:chgData name="Шишкова Мария Петровна" userId="8d41492b-69ea-4f0c-a4c9-7f9cf671f66a" providerId="ADAL" clId="{ED5DE8ED-F764-4871-9805-204C1F55C726}" dt="2022-11-15T18:32:33.529" v="362" actId="1076"/>
          <ac:graphicFrameMkLst>
            <pc:docMk/>
            <pc:sldMk cId="264287403" sldId="262"/>
            <ac:graphicFrameMk id="5" creationId="{D7BF8DFD-A4C7-DAAE-8914-DC1EC39585D0}"/>
          </ac:graphicFrameMkLst>
        </pc:graphicFrameChg>
        <pc:picChg chg="del mod ord">
          <ac:chgData name="Шишкова Мария Петровна" userId="8d41492b-69ea-4f0c-a4c9-7f9cf671f66a" providerId="ADAL" clId="{ED5DE8ED-F764-4871-9805-204C1F55C726}" dt="2022-11-15T18:30:46.053" v="340" actId="478"/>
          <ac:picMkLst>
            <pc:docMk/>
            <pc:sldMk cId="264287403" sldId="262"/>
            <ac:picMk id="4" creationId="{CE6C288C-540F-70A0-A08D-B005D7C08ADF}"/>
          </ac:picMkLst>
        </pc:picChg>
        <pc:picChg chg="mod">
          <ac:chgData name="Шишкова Мария Петровна" userId="8d41492b-69ea-4f0c-a4c9-7f9cf671f66a" providerId="ADAL" clId="{ED5DE8ED-F764-4871-9805-204C1F55C726}" dt="2022-11-15T15:10:30.220" v="12" actId="1076"/>
          <ac:picMkLst>
            <pc:docMk/>
            <pc:sldMk cId="264287403" sldId="262"/>
            <ac:picMk id="11" creationId="{5114440B-45F6-0BE4-5DCE-DAC0C49AD417}"/>
          </ac:picMkLst>
        </pc:picChg>
      </pc:sldChg>
      <pc:sldChg chg="addSp delSp modSp mod">
        <pc:chgData name="Шишкова Мария Петровна" userId="8d41492b-69ea-4f0c-a4c9-7f9cf671f66a" providerId="ADAL" clId="{ED5DE8ED-F764-4871-9805-204C1F55C726}" dt="2022-11-15T18:38:08.571" v="377" actId="1076"/>
        <pc:sldMkLst>
          <pc:docMk/>
          <pc:sldMk cId="3295296455" sldId="263"/>
        </pc:sldMkLst>
        <pc:spChg chg="add del mod">
          <ac:chgData name="Шишкова Мария Петровна" userId="8d41492b-69ea-4f0c-a4c9-7f9cf671f66a" providerId="ADAL" clId="{ED5DE8ED-F764-4871-9805-204C1F55C726}" dt="2022-11-15T18:37:10.391" v="368" actId="478"/>
          <ac:spMkLst>
            <pc:docMk/>
            <pc:sldMk cId="3295296455" sldId="263"/>
            <ac:spMk id="7" creationId="{2098A5A5-B010-5561-4BF0-E874CD9F5C52}"/>
          </ac:spMkLst>
        </pc:spChg>
        <pc:picChg chg="mod">
          <ac:chgData name="Шишкова Мария Петровна" userId="8d41492b-69ea-4f0c-a4c9-7f9cf671f66a" providerId="ADAL" clId="{ED5DE8ED-F764-4871-9805-204C1F55C726}" dt="2022-11-15T15:10:59.178" v="15" actId="1076"/>
          <ac:picMkLst>
            <pc:docMk/>
            <pc:sldMk cId="3295296455" sldId="263"/>
            <ac:picMk id="5" creationId="{96416FD9-A917-6DBC-A9FD-AF09745BE89C}"/>
          </ac:picMkLst>
        </pc:picChg>
        <pc:picChg chg="add mod">
          <ac:chgData name="Шишкова Мария Петровна" userId="8d41492b-69ea-4f0c-a4c9-7f9cf671f66a" providerId="ADAL" clId="{ED5DE8ED-F764-4871-9805-204C1F55C726}" dt="2022-11-15T18:38:08.571" v="377" actId="1076"/>
          <ac:picMkLst>
            <pc:docMk/>
            <pc:sldMk cId="3295296455" sldId="263"/>
            <ac:picMk id="6" creationId="{11BA242A-1D1C-A18E-7BE1-1AAE7F140940}"/>
          </ac:picMkLst>
        </pc:picChg>
        <pc:picChg chg="del">
          <ac:chgData name="Шишкова Мария Петровна" userId="8d41492b-69ea-4f0c-a4c9-7f9cf671f66a" providerId="ADAL" clId="{ED5DE8ED-F764-4871-9805-204C1F55C726}" dt="2022-11-15T18:36:44.801" v="367" actId="478"/>
          <ac:picMkLst>
            <pc:docMk/>
            <pc:sldMk cId="3295296455" sldId="263"/>
            <ac:picMk id="6" creationId="{AB89FD69-8C11-311A-28B8-4817048093AF}"/>
          </ac:picMkLst>
        </pc:picChg>
      </pc:sldChg>
      <pc:sldChg chg="addSp delSp modSp mod">
        <pc:chgData name="Шишкова Мария Петровна" userId="8d41492b-69ea-4f0c-a4c9-7f9cf671f66a" providerId="ADAL" clId="{ED5DE8ED-F764-4871-9805-204C1F55C726}" dt="2022-11-15T18:44:35.424" v="437"/>
        <pc:sldMkLst>
          <pc:docMk/>
          <pc:sldMk cId="2998126777" sldId="264"/>
        </pc:sldMkLst>
        <pc:spChg chg="add del mod">
          <ac:chgData name="Шишкова Мария Петровна" userId="8d41492b-69ea-4f0c-a4c9-7f9cf671f66a" providerId="ADAL" clId="{ED5DE8ED-F764-4871-9805-204C1F55C726}" dt="2022-11-15T18:38:42.317" v="379" actId="478"/>
          <ac:spMkLst>
            <pc:docMk/>
            <pc:sldMk cId="2998126777" sldId="264"/>
            <ac:spMk id="7" creationId="{9280FB67-99F0-DC3E-3A10-2C4DD9FA1583}"/>
          </ac:spMkLst>
        </pc:spChg>
        <pc:graphicFrameChg chg="add mod">
          <ac:chgData name="Шишкова Мария Петровна" userId="8d41492b-69ea-4f0c-a4c9-7f9cf671f66a" providerId="ADAL" clId="{ED5DE8ED-F764-4871-9805-204C1F55C726}" dt="2022-11-15T18:44:35.424" v="437"/>
          <ac:graphicFrameMkLst>
            <pc:docMk/>
            <pc:sldMk cId="2998126777" sldId="264"/>
            <ac:graphicFrameMk id="8" creationId="{A70AB19D-C26D-9A11-75F6-6834E98B63A2}"/>
          </ac:graphicFrameMkLst>
        </pc:graphicFrameChg>
        <pc:picChg chg="del">
          <ac:chgData name="Шишкова Мария Петровна" userId="8d41492b-69ea-4f0c-a4c9-7f9cf671f66a" providerId="ADAL" clId="{ED5DE8ED-F764-4871-9805-204C1F55C726}" dt="2022-11-15T18:38:40.067" v="378" actId="478"/>
          <ac:picMkLst>
            <pc:docMk/>
            <pc:sldMk cId="2998126777" sldId="264"/>
            <ac:picMk id="4" creationId="{1A4AAAB3-18DE-1A58-EE83-A44BD96E0646}"/>
          </ac:picMkLst>
        </pc:picChg>
        <pc:picChg chg="mod">
          <ac:chgData name="Шишкова Мария Петровна" userId="8d41492b-69ea-4f0c-a4c9-7f9cf671f66a" providerId="ADAL" clId="{ED5DE8ED-F764-4871-9805-204C1F55C726}" dt="2022-11-15T18:42:27.786" v="406" actId="1076"/>
          <ac:picMkLst>
            <pc:docMk/>
            <pc:sldMk cId="2998126777" sldId="264"/>
            <ac:picMk id="5" creationId="{96621F13-922F-BF80-2025-B878DD7D1FF5}"/>
          </ac:picMkLst>
        </pc:picChg>
      </pc:sldChg>
      <pc:sldChg chg="addSp delSp modSp mod">
        <pc:chgData name="Шишкова Мария Петровна" userId="8d41492b-69ea-4f0c-a4c9-7f9cf671f66a" providerId="ADAL" clId="{ED5DE8ED-F764-4871-9805-204C1F55C726}" dt="2022-11-15T18:36:29.121" v="366" actId="14100"/>
        <pc:sldMkLst>
          <pc:docMk/>
          <pc:sldMk cId="834999310" sldId="265"/>
        </pc:sldMkLst>
        <pc:spChg chg="add del mod">
          <ac:chgData name="Шишкова Мария Петровна" userId="8d41492b-69ea-4f0c-a4c9-7f9cf671f66a" providerId="ADAL" clId="{ED5DE8ED-F764-4871-9805-204C1F55C726}" dt="2022-11-15T18:36:24.242" v="364"/>
          <ac:spMkLst>
            <pc:docMk/>
            <pc:sldMk cId="834999310" sldId="265"/>
            <ac:spMk id="6" creationId="{AF264AB2-2591-1CBD-C2D9-AAA3A9427C49}"/>
          </ac:spMkLst>
        </pc:spChg>
        <pc:picChg chg="mod">
          <ac:chgData name="Шишкова Мария Петровна" userId="8d41492b-69ea-4f0c-a4c9-7f9cf671f66a" providerId="ADAL" clId="{ED5DE8ED-F764-4871-9805-204C1F55C726}" dt="2022-11-15T15:11:20.123" v="21" actId="14100"/>
          <ac:picMkLst>
            <pc:docMk/>
            <pc:sldMk cId="834999310" sldId="265"/>
            <ac:picMk id="5" creationId="{955397E9-262D-D77F-D85B-C6136229A4A1}"/>
          </ac:picMkLst>
        </pc:picChg>
        <pc:picChg chg="del mod">
          <ac:chgData name="Шишкова Мария Петровна" userId="8d41492b-69ea-4f0c-a4c9-7f9cf671f66a" providerId="ADAL" clId="{ED5DE8ED-F764-4871-9805-204C1F55C726}" dt="2022-11-15T18:36:23.062" v="363" actId="478"/>
          <ac:picMkLst>
            <pc:docMk/>
            <pc:sldMk cId="834999310" sldId="265"/>
            <ac:picMk id="7" creationId="{309D0DDA-F837-CF6A-24FC-3609F6AE6060}"/>
          </ac:picMkLst>
        </pc:picChg>
        <pc:picChg chg="add mod">
          <ac:chgData name="Шишкова Мария Петровна" userId="8d41492b-69ea-4f0c-a4c9-7f9cf671f66a" providerId="ADAL" clId="{ED5DE8ED-F764-4871-9805-204C1F55C726}" dt="2022-11-15T18:36:29.121" v="366" actId="14100"/>
          <ac:picMkLst>
            <pc:docMk/>
            <pc:sldMk cId="834999310" sldId="265"/>
            <ac:picMk id="9" creationId="{1463E109-B49C-1E57-2FEF-D575AA73CB8B}"/>
          </ac:picMkLst>
        </pc:picChg>
      </pc:sldChg>
      <pc:sldChg chg="delSp modSp mod">
        <pc:chgData name="Шишкова Мария Петровна" userId="8d41492b-69ea-4f0c-a4c9-7f9cf671f66a" providerId="ADAL" clId="{ED5DE8ED-F764-4871-9805-204C1F55C726}" dt="2022-12-18T11:18:12.608" v="466" actId="478"/>
        <pc:sldMkLst>
          <pc:docMk/>
          <pc:sldMk cId="1644826316" sldId="267"/>
        </pc:sldMkLst>
        <pc:spChg chg="mod">
          <ac:chgData name="Шишкова Мария Петровна" userId="8d41492b-69ea-4f0c-a4c9-7f9cf671f66a" providerId="ADAL" clId="{ED5DE8ED-F764-4871-9805-204C1F55C726}" dt="2022-11-15T18:45:06.332" v="440" actId="20577"/>
          <ac:spMkLst>
            <pc:docMk/>
            <pc:sldMk cId="1644826316" sldId="267"/>
            <ac:spMk id="6" creationId="{DB738133-028A-16C4-5010-E8A8821FE074}"/>
          </ac:spMkLst>
        </pc:spChg>
        <pc:picChg chg="del">
          <ac:chgData name="Шишкова Мария Петровна" userId="8d41492b-69ea-4f0c-a4c9-7f9cf671f66a" providerId="ADAL" clId="{ED5DE8ED-F764-4871-9805-204C1F55C726}" dt="2022-12-18T11:18:12.608" v="466" actId="478"/>
          <ac:picMkLst>
            <pc:docMk/>
            <pc:sldMk cId="1644826316" sldId="267"/>
            <ac:picMk id="4" creationId="{7340E84C-047D-4638-1B84-A127D1D0A5F2}"/>
          </ac:picMkLst>
        </pc:picChg>
        <pc:picChg chg="mod">
          <ac:chgData name="Шишкова Мария Петровна" userId="8d41492b-69ea-4f0c-a4c9-7f9cf671f66a" providerId="ADAL" clId="{ED5DE8ED-F764-4871-9805-204C1F55C726}" dt="2022-11-15T18:46:03.168" v="453" actId="14100"/>
          <ac:picMkLst>
            <pc:docMk/>
            <pc:sldMk cId="1644826316" sldId="267"/>
            <ac:picMk id="11" creationId="{84127480-61A1-4A2E-3183-79760C02149B}"/>
          </ac:picMkLst>
        </pc:picChg>
      </pc:sldChg>
      <pc:sldChg chg="modSp mod">
        <pc:chgData name="Шишкова Мария Петровна" userId="8d41492b-69ea-4f0c-a4c9-7f9cf671f66a" providerId="ADAL" clId="{ED5DE8ED-F764-4871-9805-204C1F55C726}" dt="2022-11-15T18:45:39.019" v="442" actId="1076"/>
        <pc:sldMkLst>
          <pc:docMk/>
          <pc:sldMk cId="2172461699" sldId="268"/>
        </pc:sldMkLst>
        <pc:spChg chg="mod">
          <ac:chgData name="Шишкова Мария Петровна" userId="8d41492b-69ea-4f0c-a4c9-7f9cf671f66a" providerId="ADAL" clId="{ED5DE8ED-F764-4871-9805-204C1F55C726}" dt="2022-11-15T18:45:39.019" v="442" actId="1076"/>
          <ac:spMkLst>
            <pc:docMk/>
            <pc:sldMk cId="2172461699" sldId="268"/>
            <ac:spMk id="4" creationId="{8DC82417-D8DF-4FBA-566C-CB6D4114ADD7}"/>
          </ac:spMkLst>
        </pc:spChg>
        <pc:spChg chg="mod">
          <ac:chgData name="Шишкова Мария Петровна" userId="8d41492b-69ea-4f0c-a4c9-7f9cf671f66a" providerId="ADAL" clId="{ED5DE8ED-F764-4871-9805-204C1F55C726}" dt="2022-11-15T18:45:39.019" v="442" actId="1076"/>
          <ac:spMkLst>
            <pc:docMk/>
            <pc:sldMk cId="2172461699" sldId="268"/>
            <ac:spMk id="5" creationId="{44B7A430-06D8-54FA-121F-5F6893F1E2E7}"/>
          </ac:spMkLst>
        </pc:spChg>
        <pc:spChg chg="mod">
          <ac:chgData name="Шишкова Мария Петровна" userId="8d41492b-69ea-4f0c-a4c9-7f9cf671f66a" providerId="ADAL" clId="{ED5DE8ED-F764-4871-9805-204C1F55C726}" dt="2022-11-15T18:45:39.019" v="442" actId="1076"/>
          <ac:spMkLst>
            <pc:docMk/>
            <pc:sldMk cId="2172461699" sldId="268"/>
            <ac:spMk id="6" creationId="{B8B636DE-34B5-B067-D550-E468DD81B62C}"/>
          </ac:spMkLst>
        </pc:spChg>
        <pc:spChg chg="mod">
          <ac:chgData name="Шишкова Мария Петровна" userId="8d41492b-69ea-4f0c-a4c9-7f9cf671f66a" providerId="ADAL" clId="{ED5DE8ED-F764-4871-9805-204C1F55C726}" dt="2022-11-15T18:45:39.019" v="442" actId="1076"/>
          <ac:spMkLst>
            <pc:docMk/>
            <pc:sldMk cId="2172461699" sldId="268"/>
            <ac:spMk id="7" creationId="{AC884449-C7B9-9FF2-8A44-4872CC0BB27C}"/>
          </ac:spMkLst>
        </pc:spChg>
        <pc:spChg chg="mod">
          <ac:chgData name="Шишкова Мария Петровна" userId="8d41492b-69ea-4f0c-a4c9-7f9cf671f66a" providerId="ADAL" clId="{ED5DE8ED-F764-4871-9805-204C1F55C726}" dt="2022-11-15T18:45:39.019" v="442" actId="1076"/>
          <ac:spMkLst>
            <pc:docMk/>
            <pc:sldMk cId="2172461699" sldId="268"/>
            <ac:spMk id="8" creationId="{F8FA99C6-BFBE-EE56-A3A0-FB1A65F893E9}"/>
          </ac:spMkLst>
        </pc:spChg>
        <pc:spChg chg="mod">
          <ac:chgData name="Шишкова Мария Петровна" userId="8d41492b-69ea-4f0c-a4c9-7f9cf671f66a" providerId="ADAL" clId="{ED5DE8ED-F764-4871-9805-204C1F55C726}" dt="2022-11-15T18:45:39.019" v="442" actId="1076"/>
          <ac:spMkLst>
            <pc:docMk/>
            <pc:sldMk cId="2172461699" sldId="268"/>
            <ac:spMk id="9" creationId="{9DC66622-0DA0-F8EE-6247-38C7C238755E}"/>
          </ac:spMkLst>
        </pc:spChg>
        <pc:spChg chg="mod">
          <ac:chgData name="Шишкова Мария Петровна" userId="8d41492b-69ea-4f0c-a4c9-7f9cf671f66a" providerId="ADAL" clId="{ED5DE8ED-F764-4871-9805-204C1F55C726}" dt="2022-11-15T18:45:39.019" v="442" actId="1076"/>
          <ac:spMkLst>
            <pc:docMk/>
            <pc:sldMk cId="2172461699" sldId="268"/>
            <ac:spMk id="10" creationId="{2E892F84-D6A6-487C-70A8-4113785301AE}"/>
          </ac:spMkLst>
        </pc:spChg>
        <pc:cxnChg chg="mod">
          <ac:chgData name="Шишкова Мария Петровна" userId="8d41492b-69ea-4f0c-a4c9-7f9cf671f66a" providerId="ADAL" clId="{ED5DE8ED-F764-4871-9805-204C1F55C726}" dt="2022-11-15T18:45:39.019" v="442" actId="1076"/>
          <ac:cxnSpMkLst>
            <pc:docMk/>
            <pc:sldMk cId="2172461699" sldId="268"/>
            <ac:cxnSpMk id="13" creationId="{912AF78D-93C3-D5F1-A5C1-DB382B3CF537}"/>
          </ac:cxnSpMkLst>
        </pc:cxnChg>
        <pc:cxnChg chg="mod">
          <ac:chgData name="Шишкова Мария Петровна" userId="8d41492b-69ea-4f0c-a4c9-7f9cf671f66a" providerId="ADAL" clId="{ED5DE8ED-F764-4871-9805-204C1F55C726}" dt="2022-11-15T18:45:39.019" v="442" actId="1076"/>
          <ac:cxnSpMkLst>
            <pc:docMk/>
            <pc:sldMk cId="2172461699" sldId="268"/>
            <ac:cxnSpMk id="15" creationId="{64864FA7-8C48-D5E5-A335-1B9E6F735D2C}"/>
          </ac:cxnSpMkLst>
        </pc:cxnChg>
        <pc:cxnChg chg="mod">
          <ac:chgData name="Шишкова Мария Петровна" userId="8d41492b-69ea-4f0c-a4c9-7f9cf671f66a" providerId="ADAL" clId="{ED5DE8ED-F764-4871-9805-204C1F55C726}" dt="2022-11-15T18:45:39.019" v="442" actId="1076"/>
          <ac:cxnSpMkLst>
            <pc:docMk/>
            <pc:sldMk cId="2172461699" sldId="268"/>
            <ac:cxnSpMk id="19" creationId="{BD59C994-5C83-8561-F8CF-AD5780DE63DF}"/>
          </ac:cxnSpMkLst>
        </pc:cxnChg>
        <pc:cxnChg chg="mod">
          <ac:chgData name="Шишкова Мария Петровна" userId="8d41492b-69ea-4f0c-a4c9-7f9cf671f66a" providerId="ADAL" clId="{ED5DE8ED-F764-4871-9805-204C1F55C726}" dt="2022-11-15T18:45:39.019" v="442" actId="1076"/>
          <ac:cxnSpMkLst>
            <pc:docMk/>
            <pc:sldMk cId="2172461699" sldId="268"/>
            <ac:cxnSpMk id="22" creationId="{4BB2B1F6-F5BE-EC16-E152-FCD3E5FD198F}"/>
          </ac:cxnSpMkLst>
        </pc:cxnChg>
        <pc:cxnChg chg="mod">
          <ac:chgData name="Шишкова Мария Петровна" userId="8d41492b-69ea-4f0c-a4c9-7f9cf671f66a" providerId="ADAL" clId="{ED5DE8ED-F764-4871-9805-204C1F55C726}" dt="2022-11-15T18:45:39.019" v="442" actId="1076"/>
          <ac:cxnSpMkLst>
            <pc:docMk/>
            <pc:sldMk cId="2172461699" sldId="268"/>
            <ac:cxnSpMk id="26" creationId="{4AAB7145-7034-6651-E1C7-FD61F9007C7B}"/>
          </ac:cxnSpMkLst>
        </pc:cxnChg>
        <pc:cxnChg chg="mod">
          <ac:chgData name="Шишкова Мария Петровна" userId="8d41492b-69ea-4f0c-a4c9-7f9cf671f66a" providerId="ADAL" clId="{ED5DE8ED-F764-4871-9805-204C1F55C726}" dt="2022-11-15T18:45:39.019" v="442" actId="1076"/>
          <ac:cxnSpMkLst>
            <pc:docMk/>
            <pc:sldMk cId="2172461699" sldId="268"/>
            <ac:cxnSpMk id="33" creationId="{43FCC857-704D-4836-E5DD-EB5451D49AB0}"/>
          </ac:cxnSpMkLst>
        </pc:cxnChg>
      </pc:sldChg>
      <pc:sldChg chg="modSp mod">
        <pc:chgData name="Шишкова Мария Петровна" userId="8d41492b-69ea-4f0c-a4c9-7f9cf671f66a" providerId="ADAL" clId="{ED5DE8ED-F764-4871-9805-204C1F55C726}" dt="2022-11-15T18:45:55.957" v="452" actId="1076"/>
        <pc:sldMkLst>
          <pc:docMk/>
          <pc:sldMk cId="235669662" sldId="269"/>
        </pc:sldMkLst>
        <pc:spChg chg="mod">
          <ac:chgData name="Шишкова Мария Петровна" userId="8d41492b-69ea-4f0c-a4c9-7f9cf671f66a" providerId="ADAL" clId="{ED5DE8ED-F764-4871-9805-204C1F55C726}" dt="2022-11-15T18:45:50.191" v="448" actId="27636"/>
          <ac:spMkLst>
            <pc:docMk/>
            <pc:sldMk cId="235669662" sldId="269"/>
            <ac:spMk id="2" creationId="{9ACEF873-059D-7F49-93F9-E606C041F969}"/>
          </ac:spMkLst>
        </pc:spChg>
        <pc:picChg chg="mod">
          <ac:chgData name="Шишкова Мария Петровна" userId="8d41492b-69ea-4f0c-a4c9-7f9cf671f66a" providerId="ADAL" clId="{ED5DE8ED-F764-4871-9805-204C1F55C726}" dt="2022-11-15T18:45:55.957" v="452" actId="1076"/>
          <ac:picMkLst>
            <pc:docMk/>
            <pc:sldMk cId="235669662" sldId="269"/>
            <ac:picMk id="15" creationId="{A0D50596-E24F-2B9D-EC71-F26A0C9D2B22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626965225262351E-4"/>
          <c:y val="0.22439368583388938"/>
          <c:w val="0.52882547764940757"/>
          <c:h val="0.7259542330982241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110-4EEA-9A05-78AC58B66A90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110-4EEA-9A05-78AC58B66A90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10-4EEA-9A05-78AC58B66A90}"/>
              </c:ext>
            </c:extLst>
          </c:dPt>
          <c:dPt>
            <c:idx val="3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110-4EEA-9A05-78AC58B66A90}"/>
              </c:ext>
            </c:extLst>
          </c:dPt>
          <c:dLbls>
            <c:dLbl>
              <c:idx val="0"/>
              <c:layout>
                <c:manualLayout>
                  <c:x val="-0.15626274391139933"/>
                  <c:y val="0.1243915372651345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110-4EEA-9A05-78AC58B66A90}"/>
                </c:ext>
              </c:extLst>
            </c:dLbl>
            <c:dLbl>
              <c:idx val="1"/>
              <c:layout>
                <c:manualLayout>
                  <c:x val="6.0766556324501612E-2"/>
                  <c:y val="-0.1896355132154884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110-4EEA-9A05-78AC58B66A90}"/>
                </c:ext>
              </c:extLst>
            </c:dLbl>
            <c:dLbl>
              <c:idx val="2"/>
              <c:layout>
                <c:manualLayout>
                  <c:x val="5.0290245978684568E-2"/>
                  <c:y val="3.51514800654597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10-4EEA-9A05-78AC58B66A90}"/>
                </c:ext>
              </c:extLst>
            </c:dLbl>
            <c:dLbl>
              <c:idx val="3"/>
              <c:layout>
                <c:manualLayout>
                  <c:x val="0.10403955362290106"/>
                  <c:y val="0.1805551245155275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10-4EEA-9A05-78AC58B66A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1 курс</c:v>
                </c:pt>
                <c:pt idx="1">
                  <c:v>2 курс</c:v>
                </c:pt>
                <c:pt idx="2">
                  <c:v>3 курс</c:v>
                </c:pt>
                <c:pt idx="3">
                  <c:v>4 курс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0.33</c:v>
                </c:pt>
                <c:pt idx="1">
                  <c:v>0.4</c:v>
                </c:pt>
                <c:pt idx="2">
                  <c:v>0.1</c:v>
                </c:pt>
                <c:pt idx="3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10-4EEA-9A05-78AC58B66A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510662931206134"/>
          <c:y val="0.34631183252622755"/>
          <c:w val="0.32624543610371293"/>
          <c:h val="0.32869998460192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622286490328116E-2"/>
          <c:y val="1.7449640950135903E-2"/>
          <c:w val="0.94127077278879012"/>
          <c:h val="0.803285364093433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Диалоговый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587296272293798E-3"/>
                  <c:y val="7.8043684491506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653-4FC3-B8AC-8B39A5873F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53-4FC3-B8AC-8B39A5873F5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Интерактивный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587296272293373E-3"/>
                  <c:y val="7.80436844915062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653-4FC3-B8AC-8B39A5873F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53-4FC3-B8AC-8B39A5873F5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Дискуссионный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53-4FC3-B8AC-8B39A5873F5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Работа в малых группах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0%</c:formatCode>
                <c:ptCount val="1"/>
                <c:pt idx="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653-4FC3-B8AC-8B39A5873F5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Творческий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653-4FC3-B8AC-8B39A5873F5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Дистанционный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Лист1!$G$2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653-4FC3-B8AC-8B39A5873F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05822992"/>
        <c:axId val="1305821744"/>
      </c:barChart>
      <c:catAx>
        <c:axId val="1305822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05821744"/>
        <c:crosses val="autoZero"/>
        <c:auto val="1"/>
        <c:lblAlgn val="ctr"/>
        <c:lblOffset val="100"/>
        <c:noMultiLvlLbl val="0"/>
      </c:catAx>
      <c:valAx>
        <c:axId val="1305821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5822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6475987518200949E-2"/>
          <c:y val="0.82483832458318374"/>
          <c:w val="0.9467464286264976"/>
          <c:h val="0.158139856433418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6645861626546E-2"/>
          <c:y val="1.8633358238332811E-2"/>
          <c:w val="0.94127077278879012"/>
          <c:h val="0.844962963855615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Вопросно-ответная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C7-4088-8FF6-82C7E28817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C7-4088-8FF6-82C7E28817B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Работа в малых группах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3689297700443946E-17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0C7-4088-8FF6-82C7E28817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0C7-4088-8FF6-82C7E28817B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Подготовка докладов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0C7-4088-8FF6-82C7E28817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05822992"/>
        <c:axId val="1305821744"/>
      </c:barChart>
      <c:catAx>
        <c:axId val="1305822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05821744"/>
        <c:crosses val="autoZero"/>
        <c:auto val="1"/>
        <c:lblAlgn val="ctr"/>
        <c:lblOffset val="100"/>
        <c:noMultiLvlLbl val="0"/>
      </c:catAx>
      <c:valAx>
        <c:axId val="1305821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5822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146098653145607E-2"/>
          <c:y val="2.594990916667627E-2"/>
          <c:w val="0.94127077278879012"/>
          <c:h val="0.7718308388164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Деловая игра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7946926546046036E-5"/>
                  <c:y val="1.39103508616397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B02-4CB8-81D1-EE9E14E75E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02-4CB8-81D1-EE9E14E75E6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Дискуссия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587049896501964E-3"/>
                  <c:y val="1.62856628785115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B02-4CB8-81D1-EE9E14E75E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B02-4CB8-81D1-EE9E14E75E6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Работа в малых группах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0%</c:formatCode>
                <c:ptCount val="1"/>
                <c:pt idx="0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B02-4CB8-81D1-EE9E14E75E6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Устный опрос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0%</c:formatCode>
                <c:ptCount val="1"/>
                <c:pt idx="0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B02-4CB8-81D1-EE9E14E75E6F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Письменный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0%</c:formatCode>
                <c:ptCount val="1"/>
                <c:pt idx="0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B02-4CB8-81D1-EE9E14E75E6F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Дистанционный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Лист1!$G$2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B02-4CB8-81D1-EE9E14E75E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05822992"/>
        <c:axId val="1305821744"/>
      </c:barChart>
      <c:catAx>
        <c:axId val="1305822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05821744"/>
        <c:crosses val="autoZero"/>
        <c:auto val="1"/>
        <c:lblAlgn val="ctr"/>
        <c:lblOffset val="100"/>
        <c:noMultiLvlLbl val="0"/>
      </c:catAx>
      <c:valAx>
        <c:axId val="1305821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5822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0603490270055038E-2"/>
          <c:y val="0.80639748209444917"/>
          <c:w val="0.96905348716370199"/>
          <c:h val="0.184101269838063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626965225262351E-4"/>
          <c:y val="0.22439368583388938"/>
          <c:w val="0.52882547764940757"/>
          <c:h val="0.7259542330982241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06-41B3-AE09-73459120ED7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06-41B3-AE09-73459120ED74}"/>
              </c:ext>
            </c:extLst>
          </c:dPt>
          <c:dLbls>
            <c:dLbl>
              <c:idx val="0"/>
              <c:layout>
                <c:manualLayout>
                  <c:x val="-0.19215220697372917"/>
                  <c:y val="-0.1143681656116796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06-41B3-AE09-73459120ED74}"/>
                </c:ext>
              </c:extLst>
            </c:dLbl>
            <c:dLbl>
              <c:idx val="1"/>
              <c:layout>
                <c:manualLayout>
                  <c:x val="8.4232743711409583E-2"/>
                  <c:y val="6.80733724293269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06-41B3-AE09-73459120ED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Интерактивная</c:v>
                </c:pt>
                <c:pt idx="1">
                  <c:v>Информационная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0.56999999999999995</c:v>
                </c:pt>
                <c:pt idx="1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A06-41B3-AE09-73459120ED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510662931206134"/>
          <c:y val="0.34631183252622755"/>
          <c:w val="0.40078509015624414"/>
          <c:h val="0.32869998460192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626965225262351E-4"/>
          <c:y val="0.22439368583388938"/>
          <c:w val="0.52882547764940757"/>
          <c:h val="0.7259542330982241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109-4EFE-8295-BE4A65B1AD1E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109-4EFE-8295-BE4A65B1AD1E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109-4EFE-8295-BE4A65B1AD1E}"/>
              </c:ext>
            </c:extLst>
          </c:dPt>
          <c:dPt>
            <c:idx val="3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109-4EFE-8295-BE4A65B1AD1E}"/>
              </c:ext>
            </c:extLst>
          </c:dPt>
          <c:dLbls>
            <c:dLbl>
              <c:idx val="0"/>
              <c:layout>
                <c:manualLayout>
                  <c:x val="-0.17979123648577575"/>
                  <c:y val="-0.1548946587989211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09-4EFE-8295-BE4A65B1AD1E}"/>
                </c:ext>
              </c:extLst>
            </c:dLbl>
            <c:dLbl>
              <c:idx val="1"/>
              <c:layout>
                <c:manualLayout>
                  <c:x val="8.9523598185814263E-2"/>
                  <c:y val="9.14908584317520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09-4EFE-8295-BE4A65B1AD1E}"/>
                </c:ext>
              </c:extLst>
            </c:dLbl>
            <c:dLbl>
              <c:idx val="2"/>
              <c:layout>
                <c:manualLayout>
                  <c:x val="0.1496328585570377"/>
                  <c:y val="0.1063457990298133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09-4EFE-8295-BE4A65B1AD1E}"/>
                </c:ext>
              </c:extLst>
            </c:dLbl>
            <c:dLbl>
              <c:idx val="3"/>
              <c:layout>
                <c:manualLayout>
                  <c:x val="0.10926809054954809"/>
                  <c:y val="0.2042865529051839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09-4EFE-8295-BE4A65B1AD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38100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Читаю конспект лекции и вспоминаю то, о чем рассказывал преподаватель</c:v>
                </c:pt>
                <c:pt idx="1">
                  <c:v>Не запоминаю ничего на лекции и самостоятельно изучаю тему по учебникам</c:v>
                </c:pt>
                <c:pt idx="2">
                  <c:v>Совмещаю конспект последних лекций с самостоятельным изучением материала</c:v>
                </c:pt>
                <c:pt idx="3">
                  <c:v>Запоминаю в процессе выполнения домашнего задания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0.77</c:v>
                </c:pt>
                <c:pt idx="1">
                  <c:v>0.17</c:v>
                </c:pt>
                <c:pt idx="2">
                  <c:v>0.03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109-4EFE-8295-BE4A65B1AD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641376164408873"/>
          <c:y val="0.28789601052865799"/>
          <c:w val="0.37983819057348822"/>
          <c:h val="0.584269511106204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F25B5-BC40-462F-8111-C2EC8F9977C8}" type="datetimeFigureOut">
              <a:rPr lang="ru-RU" smtClean="0"/>
              <a:t>11.01.2023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A3CB1-9BC9-4A7D-902B-6179E61D8E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137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0A3CB1-9BC9-4A7D-902B-6179E61D8E8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362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A76A3-ADC8-4477-8FC1-B9DD55D84908}" type="datetime1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9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62538-DC4D-4667-96E5-B3278DDF8B12}" type="datetime1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17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80548-5C08-4BE3-B63E-F2BB63B0B00C}" type="datetime1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00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49BE-398D-479A-8A7E-5DDBCA61EDCB}" type="datetime1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21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1709738"/>
            <a:ext cx="10570210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4589463"/>
            <a:ext cx="1057021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0C193-4974-4A1F-9C63-07D595E30D66}" type="datetime1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07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A87F-28D4-4BF0-B81F-877A89DFD5AC}" type="datetime1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46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1812"/>
            <a:ext cx="5220335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825749"/>
            <a:ext cx="5220335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1812"/>
            <a:ext cx="5183188" cy="9350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25749"/>
            <a:ext cx="5183188" cy="3363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9F1F3-208B-49A3-B337-9C8ACEB3E0E1}" type="datetime1">
              <a:rPr lang="en-US" smtClean="0"/>
              <a:t>1/11/2023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65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F6CA6-7293-4AA2-A0E0-A3BF4416E786}" type="datetime1">
              <a:rPr lang="en-US" smtClean="0"/>
              <a:t>1/11/2023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84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87016-7BCD-46FB-8EE3-AB6C369108B4}" type="datetime1">
              <a:rPr lang="en-US" smtClean="0"/>
              <a:t>1/11/2023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93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19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92450"/>
            <a:ext cx="3994785" cy="27765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47011-1FFC-4EF8-9A2E-53B4AD2ADBD4}" type="datetime1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945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2505456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3081275"/>
            <a:ext cx="3994785" cy="277977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2EB47-45B4-4EF5-A743-B4885DD2F060}" type="datetime1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28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99B5B3C5-A599-465B-B2B9-866E8B2087CE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C84982-7DD0-43B1-8A2D-BFA4DF1B4E60}"/>
              </a:ext>
            </a:extLst>
          </p:cNvPr>
          <p:cNvSpPr/>
          <p:nvPr/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</a:extLst>
            </p:cNvPr>
            <p:cNvSpPr/>
            <p:nvPr/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</a:extLst>
            </p:cNvPr>
            <p:cNvSpPr/>
            <p:nvPr/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</a:extLst>
            </p:cNvPr>
            <p:cNvSpPr/>
            <p:nvPr/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</a:extLst>
            </p:cNvPr>
            <p:cNvSpPr/>
            <p:nvPr/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</a:extLst>
            </p:cNvPr>
            <p:cNvSpPr/>
            <p:nvPr/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</a:extLst>
            </p:cNvPr>
            <p:cNvSpPr/>
            <p:nvPr/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</a:extLst>
            </p:cNvPr>
            <p:cNvSpPr/>
            <p:nvPr/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</a:extLst>
            </p:cNvPr>
            <p:cNvSpPr/>
            <p:nvPr/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</a:extLst>
            </p:cNvPr>
            <p:cNvSpPr/>
            <p:nvPr/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</a:extLst>
            </p:cNvPr>
            <p:cNvSpPr/>
            <p:nvPr/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</a:extLst>
            </p:cNvPr>
            <p:cNvSpPr/>
            <p:nvPr/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</a:extLst>
            </p:cNvPr>
            <p:cNvSpPr/>
            <p:nvPr/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</a:extLst>
            </p:cNvPr>
            <p:cNvSpPr/>
            <p:nvPr/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</a:extLst>
            </p:cNvPr>
            <p:cNvSpPr/>
            <p:nvPr/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</a:extLst>
            </p:cNvPr>
            <p:cNvSpPr/>
            <p:nvPr/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D24A4-5FEC-4062-8995-EB21925B3B40}" type="datetime1">
              <a:rPr lang="en-US" smtClean="0"/>
              <a:t>1/11/2023</a:t>
            </a:fld>
            <a:endParaRPr lang="en-US" sz="10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315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sz="10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6591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25625"/>
            <a:ext cx="1065911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53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902" r:id="rId7"/>
    <p:sldLayoutId id="2147483898" r:id="rId8"/>
    <p:sldLayoutId id="2147483899" r:id="rId9"/>
    <p:sldLayoutId id="2147483900" r:id="rId10"/>
    <p:sldLayoutId id="214748390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>
            <a:lumMod val="75000"/>
            <a:lumOff val="2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6" name="Rectangle 155">
            <a:extLst>
              <a:ext uri="{FF2B5EF4-FFF2-40B4-BE49-F238E27FC236}">
                <a16:creationId xmlns:a16="http://schemas.microsoft.com/office/drawing/2014/main" id="{1FD5705B-63E0-4364-B909-EC902FEAA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0B7E355D-DAEA-4421-B67A-FA13C0FBD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1644" y="1942005"/>
            <a:ext cx="5894929" cy="1921159"/>
          </a:xfrm>
        </p:spPr>
        <p:txBody>
          <a:bodyPr>
            <a:noAutofit/>
          </a:bodyPr>
          <a:lstStyle/>
          <a:p>
            <a:pPr algn="l"/>
            <a:r>
              <a:rPr lang="ru-RU" sz="4400" dirty="0">
                <a:cs typeface="Calibri Light"/>
              </a:rPr>
              <a:t>Современные методики преподавания в высшей школе: взгляд студентов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1643" y="4329841"/>
            <a:ext cx="5894929" cy="840753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ru-RU" sz="2800" dirty="0">
                <a:cs typeface="Calibri"/>
              </a:rPr>
              <a:t>Подготовлено Студенческим советом Юридического факультета </a:t>
            </a:r>
            <a:r>
              <a:rPr lang="ru-RU" sz="2800" dirty="0" err="1">
                <a:cs typeface="Calibri"/>
              </a:rPr>
              <a:t>ТвГУ</a:t>
            </a:r>
            <a:endParaRPr lang="ru-RU" sz="2800" dirty="0"/>
          </a:p>
        </p:txBody>
      </p:sp>
      <p:grpSp>
        <p:nvGrpSpPr>
          <p:cNvPr id="160" name="decorative circles">
            <a:extLst>
              <a:ext uri="{FF2B5EF4-FFF2-40B4-BE49-F238E27FC236}">
                <a16:creationId xmlns:a16="http://schemas.microsoft.com/office/drawing/2014/main" id="{61D9147E-6246-4344-B99C-7E58532D8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70062" y="289695"/>
            <a:ext cx="4971115" cy="6138399"/>
            <a:chOff x="6870062" y="289695"/>
            <a:chExt cx="4971115" cy="6138399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B9D06285-CD49-4308-BDD4-0AF48D39BE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1D4A3886-A465-4577-99CE-251AA7B92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74736" y="5667686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6B4A1D21-7CBB-44D9-A528-DB74C3107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27805" y="5275653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73600DE0-90F9-4BD7-A084-ECB65A2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69847" y="5942894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EC243907-3995-49EB-94E9-35C68C13C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81540" y="655922"/>
              <a:ext cx="466441" cy="46644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4629A2DC-7066-4487-A307-68F210722C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D0508B2B-067E-421A-9C09-522CFF39FB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63367" y="6122314"/>
              <a:ext cx="305780" cy="3057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889BA730-4DAE-4702-A5C5-013F9CEB0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70062" y="5959435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Рисунок 9" descr="Изображение выглядит как человек, комната, столовая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5E760515-1E66-6075-1E97-CDFD18B09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9" r="30321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D3DEEB-6F77-1408-E68E-90C16E5B9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445" y="357987"/>
            <a:ext cx="10659110" cy="1325563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Хотели бы Вы внести какие-то нововведения </a:t>
            </a:r>
            <a:br>
              <a:rPr lang="ru-RU" sz="2800" dirty="0"/>
            </a:br>
            <a:r>
              <a:rPr lang="ru-RU" sz="2800" dirty="0"/>
              <a:t>в методику преподавания учебных дисциплин? Если да, то какие?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12A56A-1676-0013-558B-F806B9D48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0" y="40520"/>
            <a:ext cx="2140231" cy="6349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5397E9-262D-D77F-D85B-C6136229A4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67968"/>
            <a:ext cx="4148169" cy="3111127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1463E109-B49C-1E57-2FEF-D575AA73C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079" y="1392299"/>
            <a:ext cx="7049061" cy="5286796"/>
          </a:xfrm>
        </p:spPr>
      </p:pic>
    </p:spTree>
    <p:extLst>
      <p:ext uri="{BB962C8B-B14F-4D97-AF65-F5344CB8AC3E}">
        <p14:creationId xmlns:p14="http://schemas.microsoft.com/office/powerpoint/2010/main" val="834999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DAD27585-5ACF-B6D9-C2A7-8B7D6C3D4B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6638199"/>
              </p:ext>
            </p:extLst>
          </p:nvPr>
        </p:nvGraphicFramePr>
        <p:xfrm>
          <a:off x="-46892" y="0"/>
          <a:ext cx="12285075" cy="7313832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6141880">
                  <a:extLst>
                    <a:ext uri="{9D8B030D-6E8A-4147-A177-3AD203B41FA5}">
                      <a16:colId xmlns:a16="http://schemas.microsoft.com/office/drawing/2014/main" val="3165852250"/>
                    </a:ext>
                  </a:extLst>
                </a:gridCol>
                <a:gridCol w="6143195">
                  <a:extLst>
                    <a:ext uri="{9D8B030D-6E8A-4147-A177-3AD203B41FA5}">
                      <a16:colId xmlns:a16="http://schemas.microsoft.com/office/drawing/2014/main" val="4218201629"/>
                    </a:ext>
                  </a:extLst>
                </a:gridCol>
              </a:tblGrid>
              <a:tr h="3681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Традиционные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Интерактивные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967829"/>
                  </a:ext>
                </a:extLst>
              </a:tr>
              <a:tr h="323993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Плюсы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391883122"/>
                  </a:ext>
                </a:extLst>
              </a:tr>
              <a:tr h="1619968">
                <a:tc>
                  <a:txBody>
                    <a:bodyPr/>
                    <a:lstStyle/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 b="0">
                          <a:effectLst/>
                          <a:latin typeface="Calibri"/>
                        </a:rPr>
                        <a:t>+ дают более глубокие знания;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 b="0">
                          <a:effectLst/>
                          <a:latin typeface="Calibri"/>
                        </a:rPr>
                        <a:t>+ являются более привычными; 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 b="0">
                          <a:effectLst/>
                          <a:latin typeface="Calibri"/>
                        </a:rPr>
                        <a:t>+ позволяют лучше усвоить основы дисциплины; 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 b="0">
                          <a:effectLst/>
                          <a:latin typeface="Calibri"/>
                        </a:rPr>
                        <a:t>+ лучше помогают подготовиться к экзаменам и зачетам; 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 b="0">
                          <a:effectLst/>
                          <a:latin typeface="Calibri"/>
                        </a:rPr>
                        <a:t>+ позволяют в любой момент повторить материал.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+ устанавливают более тесную взаимосвязь с преподавателем;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+ позволяют преодолеть безличность аудитории; 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+ дают возможность высказывать свою точку зрения; 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+ учат выступать перед аудиторией; 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+ способствуют сближению коллектива.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886821"/>
                  </a:ext>
                </a:extLst>
              </a:tr>
              <a:tr h="323993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Минусы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79450391"/>
                  </a:ext>
                </a:extLst>
              </a:tr>
              <a:tr h="3780692">
                <a:tc>
                  <a:txBody>
                    <a:bodyPr/>
                    <a:lstStyle/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 b="0">
                          <a:effectLst/>
                          <a:latin typeface="Calibri"/>
                        </a:rPr>
                        <a:t>- являются менее интересными;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 b="0">
                          <a:effectLst/>
                          <a:latin typeface="Calibri"/>
                        </a:rPr>
                        <a:t>- отсутствует общение между преподавателем и студентами;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 b="0">
                          <a:effectLst/>
                          <a:latin typeface="Calibri"/>
                        </a:rPr>
                        <a:t>- говорит только преподаватель;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 b="0">
                          <a:effectLst/>
                          <a:latin typeface="Calibri"/>
                        </a:rPr>
                        <a:t>- приходится много писать.</a:t>
                      </a: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- подходят не всем студентам; 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- много времени уходит на то, что менее важно; 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  <a:buNone/>
                      </a:pPr>
                      <a:r>
                        <a:rPr lang="ru-RU" sz="1800">
                          <a:effectLst/>
                          <a:latin typeface="Calibri"/>
                        </a:rPr>
                        <a:t>- не всегда есть возможность найти литературу для подготовки; </a:t>
                      </a:r>
                      <a:endParaRPr lang="ru-RU" sz="1800">
                        <a:latin typeface="Calibri"/>
                      </a:endParaRP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- выявляют неравенство интересов; </a:t>
                      </a:r>
                    </a:p>
                    <a:p>
                      <a:pPr marL="0" lvl="0" indent="182880" algn="l">
                        <a:lnSpc>
                          <a:spcPct val="150000"/>
                        </a:lnSpc>
                      </a:pPr>
                      <a:r>
                        <a:rPr lang="ru-RU" sz="1800">
                          <a:effectLst/>
                          <a:latin typeface="Calibri"/>
                        </a:rPr>
                        <a:t>- острее ставят проблему с отстающими (те, кто не ходит на занятия, не получают при такой подготовке даже элементарных знаний). </a:t>
                      </a:r>
                    </a:p>
                    <a:p>
                      <a:pPr marL="0" indent="182880" algn="l">
                        <a:lnSpc>
                          <a:spcPct val="150000"/>
                        </a:lnSpc>
                      </a:pPr>
                      <a:endParaRPr lang="ru-RU" sz="18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4549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6210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4127480-61A1-4A2E-3183-79760C021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154" y="3012831"/>
            <a:ext cx="5843968" cy="444597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9ACD5-2FD2-9CDA-CE6E-201EA2343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17" y="236171"/>
            <a:ext cx="10659110" cy="1325563"/>
          </a:xfrm>
        </p:spPr>
        <p:txBody>
          <a:bodyPr/>
          <a:lstStyle/>
          <a:p>
            <a:pPr algn="ctr"/>
            <a:r>
              <a:rPr lang="ru-RU" dirty="0"/>
              <a:t>Что такое деловая игра?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BE1602-5DCC-9257-F738-C6B623FA6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548" y="1802179"/>
            <a:ext cx="5524403" cy="834415"/>
          </a:xfrm>
          <a:ln w="57150">
            <a:solidFill>
              <a:srgbClr val="4472C4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lnSpcReduction="10000"/>
          </a:bodyPr>
          <a:lstStyle/>
          <a:p>
            <a:pPr marL="0" indent="457200" algn="just">
              <a:buNone/>
            </a:pPr>
            <a:r>
              <a:rPr lang="ru-RU" b="1">
                <a:cs typeface="Calibri"/>
              </a:rPr>
              <a:t>Деловая игра</a:t>
            </a:r>
            <a:r>
              <a:rPr lang="ru-RU">
                <a:cs typeface="Calibri"/>
              </a:rPr>
              <a:t> — метод обучения, при котором студенты «играют в работу», моделируя реальные производственные ситуации.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814E6-64D8-61C5-3B01-262A17AD1617}"/>
              </a:ext>
            </a:extLst>
          </p:cNvPr>
          <p:cNvSpPr txBox="1"/>
          <p:nvPr/>
        </p:nvSpPr>
        <p:spPr>
          <a:xfrm>
            <a:off x="6175130" y="3012831"/>
            <a:ext cx="5644661" cy="1235498"/>
          </a:xfrm>
          <a:prstGeom prst="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indent="457200" algn="just"/>
            <a:r>
              <a:rPr lang="ru-RU" b="1">
                <a:cs typeface="Calibri"/>
              </a:rPr>
              <a:t>Основная цель:</a:t>
            </a:r>
            <a:r>
              <a:rPr lang="ru-RU">
                <a:cs typeface="Calibri"/>
              </a:rPr>
              <a:t> получение студентами самых важных и востребованных навыков в юриспруденции, развитие умения решать не общетеоретические, а конкретные и прикладные правовые задачи.</a:t>
            </a:r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738133-028A-16C4-5010-E8A8821FE074}"/>
              </a:ext>
            </a:extLst>
          </p:cNvPr>
          <p:cNvSpPr txBox="1"/>
          <p:nvPr/>
        </p:nvSpPr>
        <p:spPr>
          <a:xfrm flipH="1">
            <a:off x="427892" y="3361591"/>
            <a:ext cx="5237284" cy="3139321"/>
          </a:xfrm>
          <a:custGeom>
            <a:avLst/>
            <a:gdLst>
              <a:gd name="connsiteX0" fmla="*/ 0 w 5237284"/>
              <a:gd name="connsiteY0" fmla="*/ 0 h 3139321"/>
              <a:gd name="connsiteX1" fmla="*/ 549915 w 5237284"/>
              <a:gd name="connsiteY1" fmla="*/ 0 h 3139321"/>
              <a:gd name="connsiteX2" fmla="*/ 1256948 w 5237284"/>
              <a:gd name="connsiteY2" fmla="*/ 0 h 3139321"/>
              <a:gd name="connsiteX3" fmla="*/ 1754490 w 5237284"/>
              <a:gd name="connsiteY3" fmla="*/ 0 h 3139321"/>
              <a:gd name="connsiteX4" fmla="*/ 2409151 w 5237284"/>
              <a:gd name="connsiteY4" fmla="*/ 0 h 3139321"/>
              <a:gd name="connsiteX5" fmla="*/ 2959065 w 5237284"/>
              <a:gd name="connsiteY5" fmla="*/ 0 h 3139321"/>
              <a:gd name="connsiteX6" fmla="*/ 3456607 w 5237284"/>
              <a:gd name="connsiteY6" fmla="*/ 0 h 3139321"/>
              <a:gd name="connsiteX7" fmla="*/ 3954149 w 5237284"/>
              <a:gd name="connsiteY7" fmla="*/ 0 h 3139321"/>
              <a:gd name="connsiteX8" fmla="*/ 5237284 w 5237284"/>
              <a:gd name="connsiteY8" fmla="*/ 0 h 3139321"/>
              <a:gd name="connsiteX9" fmla="*/ 5237284 w 5237284"/>
              <a:gd name="connsiteY9" fmla="*/ 565078 h 3139321"/>
              <a:gd name="connsiteX10" fmla="*/ 5237284 w 5237284"/>
              <a:gd name="connsiteY10" fmla="*/ 1192942 h 3139321"/>
              <a:gd name="connsiteX11" fmla="*/ 5237284 w 5237284"/>
              <a:gd name="connsiteY11" fmla="*/ 1758020 h 3139321"/>
              <a:gd name="connsiteX12" fmla="*/ 5237284 w 5237284"/>
              <a:gd name="connsiteY12" fmla="*/ 2417277 h 3139321"/>
              <a:gd name="connsiteX13" fmla="*/ 5237284 w 5237284"/>
              <a:gd name="connsiteY13" fmla="*/ 3139321 h 3139321"/>
              <a:gd name="connsiteX14" fmla="*/ 4530251 w 5237284"/>
              <a:gd name="connsiteY14" fmla="*/ 3139321 h 3139321"/>
              <a:gd name="connsiteX15" fmla="*/ 3980336 w 5237284"/>
              <a:gd name="connsiteY15" fmla="*/ 3139321 h 3139321"/>
              <a:gd name="connsiteX16" fmla="*/ 3378048 w 5237284"/>
              <a:gd name="connsiteY16" fmla="*/ 3139321 h 3139321"/>
              <a:gd name="connsiteX17" fmla="*/ 2880506 w 5237284"/>
              <a:gd name="connsiteY17" fmla="*/ 3139321 h 3139321"/>
              <a:gd name="connsiteX18" fmla="*/ 2121100 w 5237284"/>
              <a:gd name="connsiteY18" fmla="*/ 3139321 h 3139321"/>
              <a:gd name="connsiteX19" fmla="*/ 1571185 w 5237284"/>
              <a:gd name="connsiteY19" fmla="*/ 3139321 h 3139321"/>
              <a:gd name="connsiteX20" fmla="*/ 968898 w 5237284"/>
              <a:gd name="connsiteY20" fmla="*/ 3139321 h 3139321"/>
              <a:gd name="connsiteX21" fmla="*/ 0 w 5237284"/>
              <a:gd name="connsiteY21" fmla="*/ 3139321 h 3139321"/>
              <a:gd name="connsiteX22" fmla="*/ 0 w 5237284"/>
              <a:gd name="connsiteY22" fmla="*/ 2480064 h 3139321"/>
              <a:gd name="connsiteX23" fmla="*/ 0 w 5237284"/>
              <a:gd name="connsiteY23" fmla="*/ 1852199 h 3139321"/>
              <a:gd name="connsiteX24" fmla="*/ 0 w 5237284"/>
              <a:gd name="connsiteY24" fmla="*/ 1224335 h 3139321"/>
              <a:gd name="connsiteX25" fmla="*/ 0 w 5237284"/>
              <a:gd name="connsiteY25" fmla="*/ 565078 h 3139321"/>
              <a:gd name="connsiteX26" fmla="*/ 0 w 5237284"/>
              <a:gd name="connsiteY26" fmla="*/ 0 h 313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37284" h="3139321" fill="none" extrusionOk="0">
                <a:moveTo>
                  <a:pt x="0" y="0"/>
                </a:moveTo>
                <a:cubicBezTo>
                  <a:pt x="255965" y="15075"/>
                  <a:pt x="343341" y="21212"/>
                  <a:pt x="549915" y="0"/>
                </a:cubicBezTo>
                <a:cubicBezTo>
                  <a:pt x="756490" y="-21212"/>
                  <a:pt x="1000491" y="-30635"/>
                  <a:pt x="1256948" y="0"/>
                </a:cubicBezTo>
                <a:cubicBezTo>
                  <a:pt x="1513405" y="30635"/>
                  <a:pt x="1579316" y="9266"/>
                  <a:pt x="1754490" y="0"/>
                </a:cubicBezTo>
                <a:cubicBezTo>
                  <a:pt x="1929664" y="-9266"/>
                  <a:pt x="2100046" y="29532"/>
                  <a:pt x="2409151" y="0"/>
                </a:cubicBezTo>
                <a:cubicBezTo>
                  <a:pt x="2718256" y="-29532"/>
                  <a:pt x="2779561" y="-18853"/>
                  <a:pt x="2959065" y="0"/>
                </a:cubicBezTo>
                <a:cubicBezTo>
                  <a:pt x="3138569" y="18853"/>
                  <a:pt x="3250506" y="15586"/>
                  <a:pt x="3456607" y="0"/>
                </a:cubicBezTo>
                <a:cubicBezTo>
                  <a:pt x="3662708" y="-15586"/>
                  <a:pt x="3835676" y="10959"/>
                  <a:pt x="3954149" y="0"/>
                </a:cubicBezTo>
                <a:cubicBezTo>
                  <a:pt x="4072622" y="-10959"/>
                  <a:pt x="4678268" y="-17016"/>
                  <a:pt x="5237284" y="0"/>
                </a:cubicBezTo>
                <a:cubicBezTo>
                  <a:pt x="5255009" y="241777"/>
                  <a:pt x="5260108" y="306096"/>
                  <a:pt x="5237284" y="565078"/>
                </a:cubicBezTo>
                <a:cubicBezTo>
                  <a:pt x="5214460" y="824060"/>
                  <a:pt x="5235107" y="1037165"/>
                  <a:pt x="5237284" y="1192942"/>
                </a:cubicBezTo>
                <a:cubicBezTo>
                  <a:pt x="5239461" y="1348719"/>
                  <a:pt x="5259419" y="1624091"/>
                  <a:pt x="5237284" y="1758020"/>
                </a:cubicBezTo>
                <a:cubicBezTo>
                  <a:pt x="5215149" y="1891949"/>
                  <a:pt x="5222245" y="2247412"/>
                  <a:pt x="5237284" y="2417277"/>
                </a:cubicBezTo>
                <a:cubicBezTo>
                  <a:pt x="5252323" y="2587142"/>
                  <a:pt x="5238714" y="2854170"/>
                  <a:pt x="5237284" y="3139321"/>
                </a:cubicBezTo>
                <a:cubicBezTo>
                  <a:pt x="4960089" y="3172597"/>
                  <a:pt x="4820566" y="3106637"/>
                  <a:pt x="4530251" y="3139321"/>
                </a:cubicBezTo>
                <a:cubicBezTo>
                  <a:pt x="4239936" y="3172005"/>
                  <a:pt x="4188616" y="3118829"/>
                  <a:pt x="3980336" y="3139321"/>
                </a:cubicBezTo>
                <a:cubicBezTo>
                  <a:pt x="3772057" y="3159813"/>
                  <a:pt x="3585324" y="3145080"/>
                  <a:pt x="3378048" y="3139321"/>
                </a:cubicBezTo>
                <a:cubicBezTo>
                  <a:pt x="3170772" y="3133562"/>
                  <a:pt x="3011532" y="3144178"/>
                  <a:pt x="2880506" y="3139321"/>
                </a:cubicBezTo>
                <a:cubicBezTo>
                  <a:pt x="2749480" y="3134464"/>
                  <a:pt x="2491215" y="3154214"/>
                  <a:pt x="2121100" y="3139321"/>
                </a:cubicBezTo>
                <a:cubicBezTo>
                  <a:pt x="1750985" y="3124428"/>
                  <a:pt x="1839289" y="3154764"/>
                  <a:pt x="1571185" y="3139321"/>
                </a:cubicBezTo>
                <a:cubicBezTo>
                  <a:pt x="1303082" y="3123878"/>
                  <a:pt x="1170856" y="3155474"/>
                  <a:pt x="968898" y="3139321"/>
                </a:cubicBezTo>
                <a:cubicBezTo>
                  <a:pt x="766940" y="3123168"/>
                  <a:pt x="462049" y="3164712"/>
                  <a:pt x="0" y="3139321"/>
                </a:cubicBezTo>
                <a:cubicBezTo>
                  <a:pt x="-30324" y="2914751"/>
                  <a:pt x="14435" y="2772702"/>
                  <a:pt x="0" y="2480064"/>
                </a:cubicBezTo>
                <a:cubicBezTo>
                  <a:pt x="-14435" y="2187426"/>
                  <a:pt x="25300" y="2124750"/>
                  <a:pt x="0" y="1852199"/>
                </a:cubicBezTo>
                <a:cubicBezTo>
                  <a:pt x="-25300" y="1579648"/>
                  <a:pt x="5508" y="1479804"/>
                  <a:pt x="0" y="1224335"/>
                </a:cubicBezTo>
                <a:cubicBezTo>
                  <a:pt x="-5508" y="968866"/>
                  <a:pt x="-11107" y="798257"/>
                  <a:pt x="0" y="565078"/>
                </a:cubicBezTo>
                <a:cubicBezTo>
                  <a:pt x="11107" y="331899"/>
                  <a:pt x="-18503" y="183260"/>
                  <a:pt x="0" y="0"/>
                </a:cubicBezTo>
                <a:close/>
              </a:path>
              <a:path w="5237284" h="3139321" stroke="0" extrusionOk="0">
                <a:moveTo>
                  <a:pt x="0" y="0"/>
                </a:moveTo>
                <a:cubicBezTo>
                  <a:pt x="130617" y="-9214"/>
                  <a:pt x="437983" y="23422"/>
                  <a:pt x="602288" y="0"/>
                </a:cubicBezTo>
                <a:cubicBezTo>
                  <a:pt x="766593" y="-23422"/>
                  <a:pt x="903191" y="15480"/>
                  <a:pt x="1152202" y="0"/>
                </a:cubicBezTo>
                <a:cubicBezTo>
                  <a:pt x="1401213" y="-15480"/>
                  <a:pt x="1428331" y="-12742"/>
                  <a:pt x="1702117" y="0"/>
                </a:cubicBezTo>
                <a:cubicBezTo>
                  <a:pt x="1975903" y="12742"/>
                  <a:pt x="1990034" y="-12724"/>
                  <a:pt x="2199659" y="0"/>
                </a:cubicBezTo>
                <a:cubicBezTo>
                  <a:pt x="2409284" y="12724"/>
                  <a:pt x="2507614" y="9146"/>
                  <a:pt x="2697201" y="0"/>
                </a:cubicBezTo>
                <a:cubicBezTo>
                  <a:pt x="2886788" y="-9146"/>
                  <a:pt x="2976258" y="18984"/>
                  <a:pt x="3194743" y="0"/>
                </a:cubicBezTo>
                <a:cubicBezTo>
                  <a:pt x="3413228" y="-18984"/>
                  <a:pt x="3554465" y="26143"/>
                  <a:pt x="3901777" y="0"/>
                </a:cubicBezTo>
                <a:cubicBezTo>
                  <a:pt x="4249089" y="-26143"/>
                  <a:pt x="4187515" y="6829"/>
                  <a:pt x="4399319" y="0"/>
                </a:cubicBezTo>
                <a:cubicBezTo>
                  <a:pt x="4611123" y="-6829"/>
                  <a:pt x="4935760" y="-15062"/>
                  <a:pt x="5237284" y="0"/>
                </a:cubicBezTo>
                <a:cubicBezTo>
                  <a:pt x="5229493" y="259009"/>
                  <a:pt x="5251786" y="409285"/>
                  <a:pt x="5237284" y="565078"/>
                </a:cubicBezTo>
                <a:cubicBezTo>
                  <a:pt x="5222782" y="720871"/>
                  <a:pt x="5236780" y="951935"/>
                  <a:pt x="5237284" y="1130156"/>
                </a:cubicBezTo>
                <a:cubicBezTo>
                  <a:pt x="5237788" y="1308377"/>
                  <a:pt x="5214283" y="1564102"/>
                  <a:pt x="5237284" y="1695233"/>
                </a:cubicBezTo>
                <a:cubicBezTo>
                  <a:pt x="5260285" y="1826364"/>
                  <a:pt x="5220349" y="2088435"/>
                  <a:pt x="5237284" y="2323098"/>
                </a:cubicBezTo>
                <a:cubicBezTo>
                  <a:pt x="5254219" y="2557761"/>
                  <a:pt x="5241647" y="2947211"/>
                  <a:pt x="5237284" y="3139321"/>
                </a:cubicBezTo>
                <a:cubicBezTo>
                  <a:pt x="4935200" y="3159929"/>
                  <a:pt x="4738009" y="3121227"/>
                  <a:pt x="4530251" y="3139321"/>
                </a:cubicBezTo>
                <a:cubicBezTo>
                  <a:pt x="4322493" y="3157415"/>
                  <a:pt x="4142406" y="3119895"/>
                  <a:pt x="3927963" y="3139321"/>
                </a:cubicBezTo>
                <a:cubicBezTo>
                  <a:pt x="3713520" y="3158747"/>
                  <a:pt x="3456479" y="3170566"/>
                  <a:pt x="3168557" y="3139321"/>
                </a:cubicBezTo>
                <a:cubicBezTo>
                  <a:pt x="2880635" y="3108076"/>
                  <a:pt x="2876389" y="3152117"/>
                  <a:pt x="2618642" y="3139321"/>
                </a:cubicBezTo>
                <a:cubicBezTo>
                  <a:pt x="2360895" y="3126525"/>
                  <a:pt x="2267406" y="3168639"/>
                  <a:pt x="2016354" y="3139321"/>
                </a:cubicBezTo>
                <a:cubicBezTo>
                  <a:pt x="1765302" y="3110003"/>
                  <a:pt x="1672729" y="3169978"/>
                  <a:pt x="1361694" y="3139321"/>
                </a:cubicBezTo>
                <a:cubicBezTo>
                  <a:pt x="1050659" y="3108664"/>
                  <a:pt x="983580" y="3150987"/>
                  <a:pt x="759406" y="3139321"/>
                </a:cubicBezTo>
                <a:cubicBezTo>
                  <a:pt x="535232" y="3127655"/>
                  <a:pt x="180614" y="3173307"/>
                  <a:pt x="0" y="3139321"/>
                </a:cubicBezTo>
                <a:cubicBezTo>
                  <a:pt x="-25585" y="2836052"/>
                  <a:pt x="18766" y="2755785"/>
                  <a:pt x="0" y="2511457"/>
                </a:cubicBezTo>
                <a:cubicBezTo>
                  <a:pt x="-18766" y="2267129"/>
                  <a:pt x="-24460" y="2164026"/>
                  <a:pt x="0" y="1946379"/>
                </a:cubicBezTo>
                <a:cubicBezTo>
                  <a:pt x="24460" y="1728732"/>
                  <a:pt x="21829" y="1629907"/>
                  <a:pt x="0" y="1318515"/>
                </a:cubicBezTo>
                <a:cubicBezTo>
                  <a:pt x="-21829" y="1007123"/>
                  <a:pt x="-17704" y="1002616"/>
                  <a:pt x="0" y="753437"/>
                </a:cubicBezTo>
                <a:cubicBezTo>
                  <a:pt x="17704" y="504258"/>
                  <a:pt x="-28621" y="178361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u="sng" dirty="0">
                <a:cs typeface="Calibri"/>
              </a:rPr>
              <a:t>Преимущества.</a:t>
            </a:r>
          </a:p>
          <a:p>
            <a:pPr marL="285750" indent="-285750" algn="just">
              <a:buFont typeface="Courier New"/>
              <a:buChar char="o"/>
            </a:pPr>
            <a:r>
              <a:rPr lang="ru-RU" dirty="0">
                <a:cs typeface="Calibri"/>
              </a:rPr>
              <a:t>Метод позволяет соединить широкий охват проблем и глубину их осмысления. </a:t>
            </a:r>
          </a:p>
          <a:p>
            <a:pPr marL="285750" indent="-285750" algn="just">
              <a:buFont typeface="Courier New"/>
              <a:buChar char="o"/>
            </a:pPr>
            <a:r>
              <a:rPr lang="ru-RU" dirty="0">
                <a:cs typeface="Calibri"/>
              </a:rPr>
              <a:t>Игровая форма соответствует логике деятельности, включает момент социального взаимодействия. </a:t>
            </a:r>
          </a:p>
          <a:p>
            <a:pPr marL="285750" indent="-285750" algn="just">
              <a:buFont typeface="Courier New"/>
              <a:buChar char="o"/>
            </a:pPr>
            <a:r>
              <a:rPr lang="ru-RU" dirty="0">
                <a:cs typeface="Calibri"/>
              </a:rPr>
              <a:t>Игровой компонент способствует большей вовлеченности обучаемых. </a:t>
            </a:r>
          </a:p>
          <a:p>
            <a:pPr marL="285750" indent="-285750" algn="just">
              <a:buFont typeface="Courier New"/>
              <a:buChar char="o"/>
            </a:pPr>
            <a:r>
              <a:rPr lang="ru-RU" dirty="0">
                <a:cs typeface="Calibri"/>
              </a:rPr>
              <a:t>Деловая игра насыщена обратной связью, причем более содержательной по сравнению с применяемой в традиционных методах.</a:t>
            </a:r>
          </a:p>
        </p:txBody>
      </p:sp>
      <p:cxnSp>
        <p:nvCxnSpPr>
          <p:cNvPr id="8" name="Соединитель: изогнутый 7">
            <a:extLst>
              <a:ext uri="{FF2B5EF4-FFF2-40B4-BE49-F238E27FC236}">
                <a16:creationId xmlns:a16="http://schemas.microsoft.com/office/drawing/2014/main" id="{F67E3375-1253-01E0-B470-F9AB397D9732}"/>
              </a:ext>
            </a:extLst>
          </p:cNvPr>
          <p:cNvCxnSpPr>
            <a:cxnSpLocks/>
          </p:cNvCxnSpPr>
          <p:nvPr/>
        </p:nvCxnSpPr>
        <p:spPr>
          <a:xfrm>
            <a:off x="6430617" y="2126974"/>
            <a:ext cx="2594113" cy="745435"/>
          </a:xfrm>
          <a:prstGeom prst="curvedConnector3">
            <a:avLst>
              <a:gd name="adj1" fmla="val 97126"/>
            </a:avLst>
          </a:prstGeom>
          <a:ln w="57150">
            <a:solidFill>
              <a:schemeClr val="accent5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: изогнутый 15">
            <a:extLst>
              <a:ext uri="{FF2B5EF4-FFF2-40B4-BE49-F238E27FC236}">
                <a16:creationId xmlns:a16="http://schemas.microsoft.com/office/drawing/2014/main" id="{42F8DD1A-546C-130A-E9A3-62961C6D1E80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54148" y="4388750"/>
            <a:ext cx="1669774" cy="898355"/>
          </a:xfrm>
          <a:prstGeom prst="curvedConnector3">
            <a:avLst>
              <a:gd name="adj1" fmla="val -13690"/>
            </a:avLst>
          </a:prstGeom>
          <a:ln w="57150">
            <a:solidFill>
              <a:schemeClr val="accent2">
                <a:lumMod val="40000"/>
                <a:lumOff val="6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826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E448A9-9A21-8C9F-206C-3C2548ACD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17" y="675455"/>
            <a:ext cx="10659110" cy="81594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Что такое интерактивная лекция?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D9CF4E-59AF-1F20-848F-55B29FB13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677" y="1533711"/>
            <a:ext cx="9686096" cy="1021985"/>
          </a:xfrm>
          <a:ln w="28575">
            <a:prstDash val="dash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2500"/>
          </a:bodyPr>
          <a:lstStyle/>
          <a:p>
            <a:pPr marL="0" indent="457200" algn="just">
              <a:buNone/>
            </a:pPr>
            <a:r>
              <a:rPr lang="ru-RU" sz="2400" b="1">
                <a:cs typeface="Calibri"/>
              </a:rPr>
              <a:t>Интерактивная (проблемная) лекция</a:t>
            </a:r>
            <a:r>
              <a:rPr lang="ru-RU" sz="2400">
                <a:cs typeface="Calibri"/>
              </a:rPr>
              <a:t> — выступление преподавателя перед большой аудиторией, включающее дискуссии, использование презентаций или видеоматериалов, мозговой штурм, мотивационную речь.</a:t>
            </a:r>
            <a:endParaRPr lang="ru-RU" sz="240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8B636DE-34B5-B067-D550-E468DD81B62C}"/>
              </a:ext>
            </a:extLst>
          </p:cNvPr>
          <p:cNvSpPr/>
          <p:nvPr/>
        </p:nvSpPr>
        <p:spPr>
          <a:xfrm>
            <a:off x="5026843" y="2698837"/>
            <a:ext cx="2614247" cy="1324707"/>
          </a:xfrm>
          <a:prstGeom prst="ellips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400">
                <a:solidFill>
                  <a:schemeClr val="tx1"/>
                </a:solidFill>
                <a:latin typeface="Calibri"/>
              </a:rPr>
              <a:t>Чем она характерна?</a:t>
            </a:r>
            <a:r>
              <a:rPr lang="ru-RU" sz="24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​</a:t>
            </a:r>
            <a:endParaRPr lang="ru-RU" sz="2400">
              <a:solidFill>
                <a:schemeClr val="tx1"/>
              </a:solidFill>
              <a:cs typeface="Calibri"/>
            </a:endParaRPr>
          </a:p>
        </p:txBody>
      </p:sp>
      <p:sp>
        <p:nvSpPr>
          <p:cNvPr id="4" name="Блок-схема: узел 3">
            <a:extLst>
              <a:ext uri="{FF2B5EF4-FFF2-40B4-BE49-F238E27FC236}">
                <a16:creationId xmlns:a16="http://schemas.microsoft.com/office/drawing/2014/main" id="{8DC82417-D8DF-4FBA-566C-CB6D4114ADD7}"/>
              </a:ext>
            </a:extLst>
          </p:cNvPr>
          <p:cNvSpPr/>
          <p:nvPr/>
        </p:nvSpPr>
        <p:spPr>
          <a:xfrm>
            <a:off x="477636" y="2901072"/>
            <a:ext cx="2239107" cy="1606063"/>
          </a:xfrm>
          <a:prstGeom prst="flowChartConnector">
            <a:avLst/>
          </a:prstGeom>
          <a:noFill/>
          <a:ln w="28575"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>
                <a:cs typeface="Calibri"/>
              </a:rPr>
              <a:t>Интерактивна</a:t>
            </a:r>
            <a:endParaRPr lang="ru-RU"/>
          </a:p>
        </p:txBody>
      </p:sp>
      <p:sp>
        <p:nvSpPr>
          <p:cNvPr id="5" name="Блок-схема: узел 4">
            <a:extLst>
              <a:ext uri="{FF2B5EF4-FFF2-40B4-BE49-F238E27FC236}">
                <a16:creationId xmlns:a16="http://schemas.microsoft.com/office/drawing/2014/main" id="{44B7A430-06D8-54FA-121F-5F6893F1E2E7}"/>
              </a:ext>
            </a:extLst>
          </p:cNvPr>
          <p:cNvSpPr/>
          <p:nvPr/>
        </p:nvSpPr>
        <p:spPr>
          <a:xfrm>
            <a:off x="9321884" y="2747684"/>
            <a:ext cx="1969477" cy="1617785"/>
          </a:xfrm>
          <a:prstGeom prst="flowChartConnector">
            <a:avLst/>
          </a:prstGeom>
          <a:noFill/>
          <a:ln w="1270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>
                <a:solidFill>
                  <a:schemeClr val="tx1"/>
                </a:solidFill>
                <a:cs typeface="Calibri"/>
              </a:rPr>
              <a:t>Это все же лекция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Блок-схема: узел 6">
            <a:extLst>
              <a:ext uri="{FF2B5EF4-FFF2-40B4-BE49-F238E27FC236}">
                <a16:creationId xmlns:a16="http://schemas.microsoft.com/office/drawing/2014/main" id="{AC884449-C7B9-9FF2-8A44-4872CC0BB27C}"/>
              </a:ext>
            </a:extLst>
          </p:cNvPr>
          <p:cNvSpPr/>
          <p:nvPr/>
        </p:nvSpPr>
        <p:spPr>
          <a:xfrm>
            <a:off x="5649695" y="5274007"/>
            <a:ext cx="2039816" cy="1324708"/>
          </a:xfrm>
          <a:prstGeom prst="flowChartConnector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cs typeface="Calibri"/>
              </a:rPr>
              <a:t>Регулируема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Блок-схема: узел 7">
            <a:extLst>
              <a:ext uri="{FF2B5EF4-FFF2-40B4-BE49-F238E27FC236}">
                <a16:creationId xmlns:a16="http://schemas.microsoft.com/office/drawing/2014/main" id="{F8FA99C6-BFBE-EE56-A3A0-FB1A65F893E9}"/>
              </a:ext>
            </a:extLst>
          </p:cNvPr>
          <p:cNvSpPr/>
          <p:nvPr/>
        </p:nvSpPr>
        <p:spPr>
          <a:xfrm>
            <a:off x="8044069" y="4365468"/>
            <a:ext cx="2297724" cy="1817077"/>
          </a:xfrm>
          <a:prstGeom prst="flowChartConnector">
            <a:avLst/>
          </a:prstGeom>
          <a:noFill/>
          <a:ln w="28575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>
                <a:solidFill>
                  <a:schemeClr val="tx1"/>
                </a:solidFill>
                <a:cs typeface="Calibri"/>
              </a:rPr>
              <a:t>Двусторонний процесс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9DC66622-0DA0-F8EE-6247-38C7C238755E}"/>
              </a:ext>
            </a:extLst>
          </p:cNvPr>
          <p:cNvSpPr/>
          <p:nvPr/>
        </p:nvSpPr>
        <p:spPr>
          <a:xfrm>
            <a:off x="3846934" y="4742412"/>
            <a:ext cx="1676401" cy="1324708"/>
          </a:xfrm>
          <a:prstGeom prst="flowChartConnector">
            <a:avLst/>
          </a:prstGeom>
          <a:noFill/>
          <a:ln w="57150"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cs typeface="Calibri"/>
              </a:rPr>
              <a:t>Активна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Блок-схема: узел 9">
            <a:extLst>
              <a:ext uri="{FF2B5EF4-FFF2-40B4-BE49-F238E27FC236}">
                <a16:creationId xmlns:a16="http://schemas.microsoft.com/office/drawing/2014/main" id="{2E892F84-D6A6-487C-70A8-4113785301AE}"/>
              </a:ext>
            </a:extLst>
          </p:cNvPr>
          <p:cNvSpPr/>
          <p:nvPr/>
        </p:nvSpPr>
        <p:spPr>
          <a:xfrm>
            <a:off x="1631547" y="5022598"/>
            <a:ext cx="2028093" cy="1535723"/>
          </a:xfrm>
          <a:prstGeom prst="flowChartConnector">
            <a:avLst/>
          </a:prstGeom>
          <a:noFill/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>
                <a:solidFill>
                  <a:schemeClr val="tx1"/>
                </a:solidFill>
                <a:ea typeface="+mn-lt"/>
                <a:cs typeface="+mn-lt"/>
              </a:rPr>
              <a:t>Эффективна</a:t>
            </a:r>
            <a:endParaRPr lang="ru-RU">
              <a:solidFill>
                <a:schemeClr val="tx1"/>
              </a:solidFill>
              <a:cs typeface="Calibri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E61E24-8A94-C8A3-002E-6FACE61EE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0" y="40520"/>
            <a:ext cx="2140231" cy="634935"/>
          </a:xfrm>
          <a:prstGeom prst="rect">
            <a:avLst/>
          </a:prstGeom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912AF78D-93C3-D5F1-A5C1-DB382B3CF537}"/>
              </a:ext>
            </a:extLst>
          </p:cNvPr>
          <p:cNvCxnSpPr>
            <a:cxnSpLocks/>
          </p:cNvCxnSpPr>
          <p:nvPr/>
        </p:nvCxnSpPr>
        <p:spPr>
          <a:xfrm flipH="1">
            <a:off x="3075461" y="3224679"/>
            <a:ext cx="1511066" cy="173606"/>
          </a:xfrm>
          <a:prstGeom prst="straightConnector1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64864FA7-8C48-D5E5-A335-1B9E6F735D2C}"/>
              </a:ext>
            </a:extLst>
          </p:cNvPr>
          <p:cNvCxnSpPr>
            <a:cxnSpLocks/>
          </p:cNvCxnSpPr>
          <p:nvPr/>
        </p:nvCxnSpPr>
        <p:spPr>
          <a:xfrm>
            <a:off x="7846562" y="3224679"/>
            <a:ext cx="1346369" cy="86803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BD59C994-5C83-8561-F8CF-AD5780DE63DF}"/>
              </a:ext>
            </a:extLst>
          </p:cNvPr>
          <p:cNvCxnSpPr>
            <a:cxnSpLocks/>
          </p:cNvCxnSpPr>
          <p:nvPr/>
        </p:nvCxnSpPr>
        <p:spPr>
          <a:xfrm>
            <a:off x="7408221" y="3849911"/>
            <a:ext cx="994932" cy="657224"/>
          </a:xfrm>
          <a:prstGeom prst="straightConnector1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  <a:prstDash val="lgDashDot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: изогнутый 21">
            <a:extLst>
              <a:ext uri="{FF2B5EF4-FFF2-40B4-BE49-F238E27FC236}">
                <a16:creationId xmlns:a16="http://schemas.microsoft.com/office/drawing/2014/main" id="{4BB2B1F6-F5BE-EC16-E152-FCD3E5FD198F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51871" y="3646063"/>
            <a:ext cx="2260292" cy="1267380"/>
          </a:xfrm>
          <a:prstGeom prst="curvedConnector3">
            <a:avLst>
              <a:gd name="adj1" fmla="val 94852"/>
            </a:avLst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4AAB7145-7034-6651-E1C7-FD61F9007C7B}"/>
              </a:ext>
            </a:extLst>
          </p:cNvPr>
          <p:cNvCxnSpPr>
            <a:cxnSpLocks/>
          </p:cNvCxnSpPr>
          <p:nvPr/>
        </p:nvCxnSpPr>
        <p:spPr>
          <a:xfrm flipH="1">
            <a:off x="4807743" y="3945851"/>
            <a:ext cx="671896" cy="759394"/>
          </a:xfrm>
          <a:prstGeom prst="straightConnector1">
            <a:avLst/>
          </a:prstGeom>
          <a:ln w="57150">
            <a:solidFill>
              <a:schemeClr val="accent5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43FCC857-704D-4836-E5DD-EB5451D49AB0}"/>
              </a:ext>
            </a:extLst>
          </p:cNvPr>
          <p:cNvCxnSpPr/>
          <p:nvPr/>
        </p:nvCxnSpPr>
        <p:spPr>
          <a:xfrm>
            <a:off x="6484901" y="4178523"/>
            <a:ext cx="79513" cy="993163"/>
          </a:xfrm>
          <a:prstGeom prst="straightConnector1">
            <a:avLst/>
          </a:prstGeom>
          <a:ln w="57150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2461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B5B3C5-A599-465B-B2B9-866E8B208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C84982-7DD0-43B1-8A2D-BFA4DF1B4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92001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6" name="Decorative Circles">
            <a:extLst>
              <a:ext uri="{FF2B5EF4-FFF2-40B4-BE49-F238E27FC236}">
                <a16:creationId xmlns:a16="http://schemas.microsoft.com/office/drawing/2014/main" id="{1D912E1C-3BBA-42F0-A3EE-FEC382E723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FEEAC76-E273-46A8-8F8E-CE59860FE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9098" y="727602"/>
              <a:ext cx="172408" cy="17240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6594A0E-9400-45AD-A431-1DA1C0B28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9947" y="136523"/>
              <a:ext cx="113367" cy="113367"/>
            </a:xfrm>
            <a:prstGeom prst="ellipse">
              <a:avLst/>
            </a:prstGeom>
            <a:solidFill>
              <a:srgbClr val="F39E29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0916D6C-D32F-42B6-8512-CD5EDB8F2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5290" y="5859047"/>
              <a:ext cx="305780" cy="30578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834846D-59C6-40F4-907C-F1A4689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730" y="1133938"/>
              <a:ext cx="226735" cy="226735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A257CDF-2E36-4DC7-8EE4-5CD8F8EC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36830" y="554419"/>
              <a:ext cx="382700" cy="3827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5B26E0E-A115-4AE2-82D8-76BB93CC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24303" y="299808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55058DB-7E01-4E95-BF59-983AA1BBB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29630" y="5482355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810F7E2-23F3-44D6-B09E-71E556536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15328" y="612495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9D5C391-E1DB-410A-A78C-ED3BBDFF0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20382" y="6255986"/>
              <a:ext cx="305780" cy="30578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7C4944D-9373-4283-BCAA-927A03166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34343" y="6204350"/>
              <a:ext cx="113367" cy="11336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804C521-2D9F-4CE4-AFD3-D4F1551FE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42244" y="6317718"/>
              <a:ext cx="549756" cy="540282"/>
            </a:xfrm>
            <a:custGeom>
              <a:avLst/>
              <a:gdLst>
                <a:gd name="connsiteX0" fmla="*/ 1224540 w 2115556"/>
                <a:gd name="connsiteY0" fmla="*/ 0 h 2079100"/>
                <a:gd name="connsiteX1" fmla="*/ 2090421 w 2115556"/>
                <a:gd name="connsiteY1" fmla="*/ 358660 h 2079100"/>
                <a:gd name="connsiteX2" fmla="*/ 2115556 w 2115556"/>
                <a:gd name="connsiteY2" fmla="*/ 386315 h 2079100"/>
                <a:gd name="connsiteX3" fmla="*/ 2115556 w 2115556"/>
                <a:gd name="connsiteY3" fmla="*/ 2062765 h 2079100"/>
                <a:gd name="connsiteX4" fmla="*/ 2100710 w 2115556"/>
                <a:gd name="connsiteY4" fmla="*/ 2079100 h 2079100"/>
                <a:gd name="connsiteX5" fmla="*/ 348370 w 2115556"/>
                <a:gd name="connsiteY5" fmla="*/ 2079100 h 2079100"/>
                <a:gd name="connsiteX6" fmla="*/ 279625 w 2115556"/>
                <a:gd name="connsiteY6" fmla="*/ 2003461 h 2079100"/>
                <a:gd name="connsiteX7" fmla="*/ 0 w 2115556"/>
                <a:gd name="connsiteY7" fmla="*/ 1224540 h 2079100"/>
                <a:gd name="connsiteX8" fmla="*/ 1224540 w 2115556"/>
                <a:gd name="connsiteY8" fmla="*/ 0 h 207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556" h="2079100">
                  <a:moveTo>
                    <a:pt x="1224540" y="0"/>
                  </a:moveTo>
                  <a:cubicBezTo>
                    <a:pt x="1562687" y="0"/>
                    <a:pt x="1868823" y="137062"/>
                    <a:pt x="2090421" y="358660"/>
                  </a:cubicBezTo>
                  <a:lnTo>
                    <a:pt x="2115556" y="386315"/>
                  </a:lnTo>
                  <a:lnTo>
                    <a:pt x="2115556" y="2062765"/>
                  </a:lnTo>
                  <a:lnTo>
                    <a:pt x="2100710" y="2079100"/>
                  </a:lnTo>
                  <a:lnTo>
                    <a:pt x="348370" y="2079100"/>
                  </a:lnTo>
                  <a:lnTo>
                    <a:pt x="279625" y="2003461"/>
                  </a:lnTo>
                  <a:cubicBezTo>
                    <a:pt x="104938" y="1791789"/>
                    <a:pt x="0" y="1520419"/>
                    <a:pt x="0" y="1224540"/>
                  </a:cubicBezTo>
                  <a:cubicBezTo>
                    <a:pt x="0" y="548245"/>
                    <a:pt x="548245" y="0"/>
                    <a:pt x="122454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55AC65C-13EF-4182-AA3C-62BE165CC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" y="-1"/>
              <a:ext cx="510196" cy="538336"/>
            </a:xfrm>
            <a:custGeom>
              <a:avLst/>
              <a:gdLst>
                <a:gd name="connsiteX0" fmla="*/ 0 w 510196"/>
                <a:gd name="connsiteY0" fmla="*/ 0 h 538336"/>
                <a:gd name="connsiteX1" fmla="*/ 459276 w 510196"/>
                <a:gd name="connsiteY1" fmla="*/ 0 h 538336"/>
                <a:gd name="connsiteX2" fmla="*/ 482126 w 510196"/>
                <a:gd name="connsiteY2" fmla="*/ 42098 h 538336"/>
                <a:gd name="connsiteX3" fmla="*/ 510196 w 510196"/>
                <a:gd name="connsiteY3" fmla="*/ 181136 h 538336"/>
                <a:gd name="connsiteX4" fmla="*/ 152996 w 510196"/>
                <a:gd name="connsiteY4" fmla="*/ 538336 h 538336"/>
                <a:gd name="connsiteX5" fmla="*/ 13958 w 510196"/>
                <a:gd name="connsiteY5" fmla="*/ 510266 h 538336"/>
                <a:gd name="connsiteX6" fmla="*/ 0 w 510196"/>
                <a:gd name="connsiteY6" fmla="*/ 502690 h 538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196" h="538336">
                  <a:moveTo>
                    <a:pt x="0" y="0"/>
                  </a:moveTo>
                  <a:lnTo>
                    <a:pt x="459276" y="0"/>
                  </a:lnTo>
                  <a:lnTo>
                    <a:pt x="482126" y="42098"/>
                  </a:lnTo>
                  <a:cubicBezTo>
                    <a:pt x="500201" y="84833"/>
                    <a:pt x="510196" y="131817"/>
                    <a:pt x="510196" y="181136"/>
                  </a:cubicBezTo>
                  <a:cubicBezTo>
                    <a:pt x="510196" y="378412"/>
                    <a:pt x="350272" y="538336"/>
                    <a:pt x="152996" y="538336"/>
                  </a:cubicBezTo>
                  <a:cubicBezTo>
                    <a:pt x="103677" y="538336"/>
                    <a:pt x="56693" y="528341"/>
                    <a:pt x="13958" y="510266"/>
                  </a:cubicBezTo>
                  <a:lnTo>
                    <a:pt x="0" y="50269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0DA8D2-FA4B-4282-9D44-48C27B63A1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28695" y="1"/>
              <a:ext cx="554074" cy="282754"/>
            </a:xfrm>
            <a:custGeom>
              <a:avLst/>
              <a:gdLst>
                <a:gd name="connsiteX0" fmla="*/ 644 w 309162"/>
                <a:gd name="connsiteY0" fmla="*/ 0 h 157771"/>
                <a:gd name="connsiteX1" fmla="*/ 308518 w 309162"/>
                <a:gd name="connsiteY1" fmla="*/ 0 h 157771"/>
                <a:gd name="connsiteX2" fmla="*/ 309162 w 309162"/>
                <a:gd name="connsiteY2" fmla="*/ 3190 h 157771"/>
                <a:gd name="connsiteX3" fmla="*/ 154581 w 309162"/>
                <a:gd name="connsiteY3" fmla="*/ 157771 h 157771"/>
                <a:gd name="connsiteX4" fmla="*/ 0 w 309162"/>
                <a:gd name="connsiteY4" fmla="*/ 3190 h 15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162" h="157771">
                  <a:moveTo>
                    <a:pt x="644" y="0"/>
                  </a:moveTo>
                  <a:lnTo>
                    <a:pt x="308518" y="0"/>
                  </a:lnTo>
                  <a:lnTo>
                    <a:pt x="309162" y="3190"/>
                  </a:lnTo>
                  <a:cubicBezTo>
                    <a:pt x="309162" y="88563"/>
                    <a:pt x="239954" y="157771"/>
                    <a:pt x="154581" y="157771"/>
                  </a:cubicBezTo>
                  <a:cubicBezTo>
                    <a:pt x="69208" y="157771"/>
                    <a:pt x="0" y="88563"/>
                    <a:pt x="0" y="319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9065014-CB18-414D-A527-31ECC457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04140" y="1132500"/>
              <a:ext cx="84680" cy="84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F39E27A-56C1-4328-8DF1-2DA147C78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51348" y="5576515"/>
              <a:ext cx="137603" cy="210490"/>
            </a:xfrm>
            <a:custGeom>
              <a:avLst/>
              <a:gdLst>
                <a:gd name="connsiteX0" fmla="*/ 105245 w 137603"/>
                <a:gd name="connsiteY0" fmla="*/ 0 h 210490"/>
                <a:gd name="connsiteX1" fmla="*/ 137603 w 137603"/>
                <a:gd name="connsiteY1" fmla="*/ 6533 h 210490"/>
                <a:gd name="connsiteX2" fmla="*/ 137603 w 137603"/>
                <a:gd name="connsiteY2" fmla="*/ 203957 h 210490"/>
                <a:gd name="connsiteX3" fmla="*/ 105245 w 137603"/>
                <a:gd name="connsiteY3" fmla="*/ 210490 h 210490"/>
                <a:gd name="connsiteX4" fmla="*/ 0 w 137603"/>
                <a:gd name="connsiteY4" fmla="*/ 105245 h 210490"/>
                <a:gd name="connsiteX5" fmla="*/ 105245 w 137603"/>
                <a:gd name="connsiteY5" fmla="*/ 0 h 210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603" h="210490">
                  <a:moveTo>
                    <a:pt x="105245" y="0"/>
                  </a:moveTo>
                  <a:lnTo>
                    <a:pt x="137603" y="6533"/>
                  </a:lnTo>
                  <a:lnTo>
                    <a:pt x="137603" y="203957"/>
                  </a:lnTo>
                  <a:lnTo>
                    <a:pt x="105245" y="210490"/>
                  </a:lnTo>
                  <a:cubicBezTo>
                    <a:pt x="47120" y="210490"/>
                    <a:pt x="0" y="163370"/>
                    <a:pt x="0" y="105245"/>
                  </a:cubicBezTo>
                  <a:cubicBezTo>
                    <a:pt x="0" y="47120"/>
                    <a:pt x="47120" y="0"/>
                    <a:pt x="105245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900" dirty="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FD5705B-63E0-4364-B909-EC902FEAA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B7E355D-DAEA-4421-B67A-FA13C0FBD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CEF873-059D-7F49-93F9-E606C041F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314" y="2149610"/>
            <a:ext cx="4456880" cy="14591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 err="1"/>
              <a:t>Заключение</a:t>
            </a:r>
            <a:endParaRPr lang="en-US" sz="6600" dirty="0"/>
          </a:p>
        </p:txBody>
      </p:sp>
      <p:grpSp>
        <p:nvGrpSpPr>
          <p:cNvPr id="37" name="decorative circles">
            <a:extLst>
              <a:ext uri="{FF2B5EF4-FFF2-40B4-BE49-F238E27FC236}">
                <a16:creationId xmlns:a16="http://schemas.microsoft.com/office/drawing/2014/main" id="{61D9147E-6246-4344-B99C-7E58532D8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870062" y="289695"/>
            <a:ext cx="4971115" cy="6138399"/>
            <a:chOff x="6870062" y="289695"/>
            <a:chExt cx="4971115" cy="6138399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9D06285-CD49-4308-BDD4-0AF48D39BE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3605" y="289695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D4A3886-A465-4577-99CE-251AA7B923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74736" y="5667686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B4A1D21-7CBB-44D9-A528-DB74C3107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27805" y="5275653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3600DE0-90F9-4BD7-A084-ECB65A27B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69847" y="5942894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C243907-3995-49EB-94E9-35C68C13C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81540" y="655922"/>
              <a:ext cx="466441" cy="46644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629A2DC-7066-4487-A307-68F210722C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3560" y="387281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0508B2B-067E-421A-9C09-522CFF39FB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63367" y="6122314"/>
              <a:ext cx="305780" cy="3057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89BA730-4DAE-4702-A5C5-013F9CEB0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70062" y="5959435"/>
              <a:ext cx="113367" cy="1133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ACA04D8-D550-DC6D-480D-A54290738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85" r="13215"/>
          <a:stretch/>
        </p:blipFill>
        <p:spPr>
          <a:xfrm>
            <a:off x="6306574" y="552339"/>
            <a:ext cx="5728174" cy="5728174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201FFC-29A0-2E68-89FB-C3A408854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0" y="40520"/>
            <a:ext cx="2140231" cy="6349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0D50596-E24F-2B9D-EC71-F26A0C9D2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2695" y1="64323" x2="62207" y2="61328"/>
                        <a14:foregroundMark x1="62402" y1="61198" x2="62402" y2="61198"/>
                        <a14:foregroundMark x1="52441" y1="69010" x2="56348" y2="69531"/>
                        <a14:foregroundMark x1="36621" y1="56771" x2="38379" y2="49219"/>
                        <a14:foregroundMark x1="38086" y1="52083" x2="41406" y2="42839"/>
                        <a14:foregroundMark x1="41406" y1="42839" x2="51367" y2="42188"/>
                        <a14:foregroundMark x1="48633" y1="41797" x2="50684" y2="38542"/>
                        <a14:foregroundMark x1="49023" y1="41927" x2="51172" y2="36068"/>
                        <a14:foregroundMark x1="51270" y1="36068" x2="51367" y2="42318"/>
                        <a14:foregroundMark x1="51465" y1="37370" x2="50586" y2="35938"/>
                        <a14:foregroundMark x1="50488" y1="36719" x2="51367" y2="35547"/>
                        <a14:foregroundMark x1="51953" y1="37500" x2="51270" y2="36198"/>
                        <a14:foregroundMark x1="51855" y1="36849" x2="51855" y2="35417"/>
                        <a14:foregroundMark x1="51465" y1="35547" x2="51465" y2="39714"/>
                        <a14:foregroundMark x1="64551" y1="41797" x2="64258" y2="41406"/>
                        <a14:backgroundMark x1="49216" y1="37543" x2="48459" y2="40093"/>
                        <a14:backgroundMark x1="50195" y1="34245" x2="49809" y2="35547"/>
                        <a14:backgroundMark x1="49212" y1="37288" x2="48828" y2="40104"/>
                        <a14:backgroundMark x1="52305" y1="35547" x2="57129" y2="30469"/>
                        <a14:backgroundMark x1="47954" y1="40126" x2="49235" y2="38778"/>
                        <a14:backgroundMark x1="57129" y1="30469" x2="53038" y2="35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901" y="3049620"/>
            <a:ext cx="6477080" cy="4857810"/>
          </a:xfrm>
          <a:prstGeom prst="rect">
            <a:avLst/>
          </a:prstGeom>
        </p:spPr>
      </p:pic>
      <p:sp>
        <p:nvSpPr>
          <p:cNvPr id="32" name="Блок-схема: узел 31">
            <a:extLst>
              <a:ext uri="{FF2B5EF4-FFF2-40B4-BE49-F238E27FC236}">
                <a16:creationId xmlns:a16="http://schemas.microsoft.com/office/drawing/2014/main" id="{A92CC7FA-72A4-8C52-EAD5-D23650A50232}"/>
              </a:ext>
            </a:extLst>
          </p:cNvPr>
          <p:cNvSpPr/>
          <p:nvPr/>
        </p:nvSpPr>
        <p:spPr>
          <a:xfrm>
            <a:off x="623511" y="5989974"/>
            <a:ext cx="256342" cy="243459"/>
          </a:xfrm>
          <a:prstGeom prst="flowChartConnector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>
            <a:extLst>
              <a:ext uri="{FF2B5EF4-FFF2-40B4-BE49-F238E27FC236}">
                <a16:creationId xmlns:a16="http://schemas.microsoft.com/office/drawing/2014/main" id="{5F418045-EE5C-39C6-B084-436DF9F607D1}"/>
              </a:ext>
            </a:extLst>
          </p:cNvPr>
          <p:cNvSpPr/>
          <p:nvPr/>
        </p:nvSpPr>
        <p:spPr>
          <a:xfrm>
            <a:off x="94660" y="4235295"/>
            <a:ext cx="601079" cy="541804"/>
          </a:xfrm>
          <a:prstGeom prst="flowChartConnector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>
            <a:extLst>
              <a:ext uri="{FF2B5EF4-FFF2-40B4-BE49-F238E27FC236}">
                <a16:creationId xmlns:a16="http://schemas.microsoft.com/office/drawing/2014/main" id="{B5D37AAE-0E46-B948-42FF-BF2A76590711}"/>
              </a:ext>
            </a:extLst>
          </p:cNvPr>
          <p:cNvSpPr/>
          <p:nvPr/>
        </p:nvSpPr>
        <p:spPr>
          <a:xfrm>
            <a:off x="1997765" y="4212435"/>
            <a:ext cx="45719" cy="45719"/>
          </a:xfrm>
          <a:prstGeom prst="flowChartConnector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69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6965FEFA-9F19-4A53-8995-C4B3D0DBE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0DFCF12-97D2-4E81-A77E-27A35C392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27DEFA-77C8-8BD8-3FBC-2DEC68603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54" y="664320"/>
            <a:ext cx="6168331" cy="958153"/>
          </a:xfrm>
        </p:spPr>
        <p:txBody>
          <a:bodyPr anchor="b">
            <a:normAutofit/>
          </a:bodyPr>
          <a:lstStyle/>
          <a:p>
            <a:r>
              <a:rPr lang="ru-RU" sz="6000" dirty="0"/>
              <a:t>Вопросы анкеты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B24B48-50D6-CDC4-FC05-AEBF42D31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208" y="1717430"/>
            <a:ext cx="7186487" cy="487759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buAutoNum type="arabicPeriod"/>
            </a:pPr>
            <a:r>
              <a:rPr lang="ru-RU" sz="2400" dirty="0">
                <a:cs typeface="Calibri"/>
              </a:rPr>
              <a:t>На каком курсе Вы обучаетесь?</a:t>
            </a:r>
            <a:endParaRPr lang="ru-RU" sz="2400" dirty="0"/>
          </a:p>
          <a:p>
            <a:pPr marL="457200" indent="-457200">
              <a:buClr>
                <a:srgbClr val="B1005E"/>
              </a:buClr>
              <a:buAutoNum type="arabicPeriod"/>
            </a:pPr>
            <a:r>
              <a:rPr lang="ru-RU" sz="2400" dirty="0">
                <a:cs typeface="Calibri"/>
              </a:rPr>
              <a:t>Какие методики обучения, применяемые на факультете, Вы считаете эффективными?</a:t>
            </a:r>
          </a:p>
          <a:p>
            <a:pPr marL="457200" indent="-457200">
              <a:buClr>
                <a:srgbClr val="B1005E"/>
              </a:buClr>
              <a:buAutoNum type="arabicPeriod"/>
            </a:pPr>
            <a:r>
              <a:rPr lang="ru-RU" sz="2400" dirty="0">
                <a:cs typeface="Calibri"/>
              </a:rPr>
              <a:t>Какие методики обучения, применяемые на факультете, Вы считаете не эффективными?</a:t>
            </a:r>
          </a:p>
          <a:p>
            <a:pPr marL="457200" indent="-457200">
              <a:buClr>
                <a:srgbClr val="B1005E"/>
              </a:buClr>
              <a:buAutoNum type="arabicPeriod"/>
            </a:pPr>
            <a:r>
              <a:rPr lang="ru-RU" sz="2400" dirty="0">
                <a:cs typeface="Calibri"/>
              </a:rPr>
              <a:t>Какой формат практических занятий Вы предпочитаете?</a:t>
            </a:r>
          </a:p>
          <a:p>
            <a:pPr marL="457200" indent="-457200">
              <a:buClr>
                <a:srgbClr val="B1005E"/>
              </a:buClr>
              <a:buAutoNum type="arabicPeriod"/>
            </a:pPr>
            <a:r>
              <a:rPr lang="ru-RU" sz="2400" dirty="0">
                <a:cs typeface="Calibri"/>
              </a:rPr>
              <a:t>Какой формат лекционных занятий вы предпочитаете?</a:t>
            </a:r>
          </a:p>
          <a:p>
            <a:pPr marL="457200" indent="-457200">
              <a:buClr>
                <a:srgbClr val="B1005E"/>
              </a:buClr>
              <a:buAutoNum type="arabicPeriod"/>
            </a:pPr>
            <a:r>
              <a:rPr lang="ru-RU" sz="2400" dirty="0">
                <a:cs typeface="Calibri"/>
              </a:rPr>
              <a:t>Как улучшить вовлечённость студентов в учебный процесс во время лекционных и практических занятий?</a:t>
            </a:r>
          </a:p>
          <a:p>
            <a:pPr marL="457200" indent="-457200">
              <a:buClr>
                <a:srgbClr val="B1005E"/>
              </a:buClr>
              <a:buAutoNum type="arabicPeriod"/>
            </a:pPr>
            <a:r>
              <a:rPr lang="ru-RU" sz="2400" dirty="0">
                <a:cs typeface="Calibri"/>
              </a:rPr>
              <a:t>Как Вы готовитесь к практическому занятию?</a:t>
            </a:r>
          </a:p>
          <a:p>
            <a:pPr marL="457200" indent="-457200">
              <a:buClr>
                <a:srgbClr val="B1005E"/>
              </a:buClr>
              <a:buAutoNum type="arabicPeriod"/>
            </a:pPr>
            <a:r>
              <a:rPr lang="ru-RU" sz="2400" dirty="0">
                <a:cs typeface="Calibri"/>
              </a:rPr>
              <a:t>Хотели бы Вы внести какие-то нововведения в методики преподавания? Если да, то какие?</a:t>
            </a:r>
          </a:p>
          <a:p>
            <a:pPr>
              <a:buClr>
                <a:srgbClr val="B1005E"/>
              </a:buClr>
            </a:pPr>
            <a:endParaRPr lang="ru-RU" sz="2400" dirty="0">
              <a:cs typeface="Calibri"/>
            </a:endParaRPr>
          </a:p>
        </p:txBody>
      </p:sp>
      <p:grpSp>
        <p:nvGrpSpPr>
          <p:cNvPr id="41" name="decorative circles">
            <a:extLst>
              <a:ext uri="{FF2B5EF4-FFF2-40B4-BE49-F238E27FC236}">
                <a16:creationId xmlns:a16="http://schemas.microsoft.com/office/drawing/2014/main" id="{88C16691-9DA5-4C39-AF4D-8B07E2FEB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32461" y="220046"/>
            <a:ext cx="3455469" cy="4723381"/>
            <a:chOff x="8132461" y="220046"/>
            <a:chExt cx="3455469" cy="4723381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E3AD45C-DA8B-44C8-B0D5-CD97AFA6F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1858" y="4716692"/>
              <a:ext cx="226735" cy="226735"/>
            </a:xfrm>
            <a:prstGeom prst="ellipse">
              <a:avLst/>
            </a:prstGeom>
            <a:solidFill>
              <a:srgbClr val="974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8DB9029-97B8-4D59-A36E-4A5B7CC78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23226" y="4129921"/>
              <a:ext cx="466441" cy="46644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7661242-F0D0-4B64-9FDC-E4B8017DA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2461" y="4194350"/>
              <a:ext cx="113367" cy="113367"/>
            </a:xfrm>
            <a:prstGeom prst="ellipse">
              <a:avLst/>
            </a:prstGeom>
            <a:solidFill>
              <a:srgbClr val="F39E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685500D-E012-41E3-8946-63C336D45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04744" y="220046"/>
              <a:ext cx="94160" cy="94160"/>
            </a:xfrm>
            <a:prstGeom prst="ellipse">
              <a:avLst/>
            </a:prstGeom>
            <a:solidFill>
              <a:srgbClr val="E3BEBE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B0274D5-E350-4115-814A-198C46304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41342" y="397053"/>
              <a:ext cx="346588" cy="3465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2E5CE15-4AAC-49EC-933D-D150BAB2D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41342" y="1087308"/>
              <a:ext cx="113367" cy="11336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BF052D7-0822-A1CD-443B-9ED9E587E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2" r="22586" b="-3"/>
          <a:stretch/>
        </p:blipFill>
        <p:spPr>
          <a:xfrm>
            <a:off x="7181870" y="262980"/>
            <a:ext cx="3486122" cy="3486122"/>
          </a:xfrm>
          <a:custGeom>
            <a:avLst/>
            <a:gdLst/>
            <a:ahLst/>
            <a:cxnLst/>
            <a:rect l="l" t="t" r="r" b="b"/>
            <a:pathLst>
              <a:path w="3111160" h="3111160">
                <a:moveTo>
                  <a:pt x="1555580" y="0"/>
                </a:moveTo>
                <a:cubicBezTo>
                  <a:pt x="2414703" y="0"/>
                  <a:pt x="3111160" y="696457"/>
                  <a:pt x="3111160" y="1555580"/>
                </a:cubicBezTo>
                <a:cubicBezTo>
                  <a:pt x="3111160" y="2414703"/>
                  <a:pt x="2414703" y="3111160"/>
                  <a:pt x="1555580" y="3111160"/>
                </a:cubicBezTo>
                <a:cubicBezTo>
                  <a:pt x="696457" y="3111160"/>
                  <a:pt x="0" y="2414703"/>
                  <a:pt x="0" y="1555580"/>
                </a:cubicBezTo>
                <a:cubicBezTo>
                  <a:pt x="0" y="696457"/>
                  <a:pt x="696457" y="0"/>
                  <a:pt x="1555580" y="0"/>
                </a:cubicBezTo>
                <a:close/>
              </a:path>
            </a:pathLst>
          </a:cu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88F56DA4-2446-4D2D-A013-FC97DA4D1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8631" t="16485" r="52721" b="17441"/>
          <a:stretch/>
        </p:blipFill>
        <p:spPr>
          <a:xfrm>
            <a:off x="10854666" y="743641"/>
            <a:ext cx="1334286" cy="3077509"/>
          </a:xfrm>
          <a:prstGeom prst="rect">
            <a:avLst/>
          </a:prstGeom>
        </p:spPr>
      </p:pic>
      <p:sp>
        <p:nvSpPr>
          <p:cNvPr id="51" name="Oval 2">
            <a:extLst>
              <a:ext uri="{FF2B5EF4-FFF2-40B4-BE49-F238E27FC236}">
                <a16:creationId xmlns:a16="http://schemas.microsoft.com/office/drawing/2014/main" id="{DC69F35D-48F8-4A61-BD90-D1E560087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5799" y="3890057"/>
            <a:ext cx="3043153" cy="2967943"/>
          </a:xfrm>
          <a:custGeom>
            <a:avLst/>
            <a:gdLst>
              <a:gd name="connsiteX0" fmla="*/ 2361523 w 4051324"/>
              <a:gd name="connsiteY0" fmla="*/ 0 h 3951198"/>
              <a:gd name="connsiteX1" fmla="*/ 4031372 w 4051324"/>
              <a:gd name="connsiteY1" fmla="*/ 691674 h 3951198"/>
              <a:gd name="connsiteX2" fmla="*/ 4051324 w 4051324"/>
              <a:gd name="connsiteY2" fmla="*/ 713627 h 3951198"/>
              <a:gd name="connsiteX3" fmla="*/ 4051324 w 4051324"/>
              <a:gd name="connsiteY3" fmla="*/ 3951198 h 3951198"/>
              <a:gd name="connsiteX4" fmla="*/ 618807 w 4051324"/>
              <a:gd name="connsiteY4" fmla="*/ 3951198 h 3951198"/>
              <a:gd name="connsiteX5" fmla="*/ 539257 w 4051324"/>
              <a:gd name="connsiteY5" fmla="*/ 3863671 h 3951198"/>
              <a:gd name="connsiteX6" fmla="*/ 0 w 4051324"/>
              <a:gd name="connsiteY6" fmla="*/ 2361523 h 3951198"/>
              <a:gd name="connsiteX7" fmla="*/ 2361523 w 4051324"/>
              <a:gd name="connsiteY7" fmla="*/ 0 h 3951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51324" h="3951198">
                <a:moveTo>
                  <a:pt x="2361523" y="0"/>
                </a:moveTo>
                <a:cubicBezTo>
                  <a:pt x="3013639" y="0"/>
                  <a:pt x="3604020" y="264323"/>
                  <a:pt x="4031372" y="691674"/>
                </a:cubicBezTo>
                <a:lnTo>
                  <a:pt x="4051324" y="713627"/>
                </a:lnTo>
                <a:lnTo>
                  <a:pt x="4051324" y="3951198"/>
                </a:lnTo>
                <a:lnTo>
                  <a:pt x="618807" y="3951198"/>
                </a:lnTo>
                <a:lnTo>
                  <a:pt x="539257" y="3863671"/>
                </a:lnTo>
                <a:cubicBezTo>
                  <a:pt x="202372" y="3455461"/>
                  <a:pt x="0" y="2932125"/>
                  <a:pt x="0" y="2361523"/>
                </a:cubicBezTo>
                <a:cubicBezTo>
                  <a:pt x="0" y="1057290"/>
                  <a:pt x="1057290" y="0"/>
                  <a:pt x="2361523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C5DA7232-C8C3-4303-B245-7279E431A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2954" t="12147" r="12287" b="24733"/>
          <a:stretch/>
        </p:blipFill>
        <p:spPr>
          <a:xfrm flipH="1">
            <a:off x="9147042" y="3890057"/>
            <a:ext cx="3044958" cy="29679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064CB6-1A54-2C26-2DAB-D630FB8546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90" y="40520"/>
            <a:ext cx="2140231" cy="63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21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1A977E-C8C4-A75F-FBAE-A5EF40B034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565" y="1823830"/>
            <a:ext cx="4280454" cy="32103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E3E37-9E8C-D6BA-EB94-BF41D331A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/>
              <a:t>На каком курсе Вы обучаетесь?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6EC7280E-AAF4-EAA6-6554-EE192D571F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7202726"/>
              </p:ext>
            </p:extLst>
          </p:nvPr>
        </p:nvGraphicFramePr>
        <p:xfrm>
          <a:off x="322648" y="77932"/>
          <a:ext cx="9200472" cy="6702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9968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BC44F-A89B-0DE8-F912-89D0B4B6E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749" y="357987"/>
            <a:ext cx="10829180" cy="1352128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Какие методики обучения, применяемые на факультете, Вы считаете эффективными?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3CD96A-220B-6384-B5CE-1D551236D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0" y="40520"/>
            <a:ext cx="2140231" cy="634935"/>
          </a:xfrm>
          <a:prstGeom prst="rect">
            <a:avLst/>
          </a:prstGeom>
        </p:spPr>
      </p:pic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DC2FD909-9D53-F3D5-2CCF-0CE51FD59C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1392112"/>
              </p:ext>
            </p:extLst>
          </p:nvPr>
        </p:nvGraphicFramePr>
        <p:xfrm>
          <a:off x="476071" y="1500809"/>
          <a:ext cx="10960279" cy="5316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77381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8E8B7-6816-866B-7050-E1B6BE898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445" y="436916"/>
            <a:ext cx="10659110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Какие методики обучения, применяемые на факультете, Вы считаете не эффективными?</a:t>
            </a:r>
            <a:endParaRPr lang="ru-RU" sz="4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59B367-7F87-03AF-8846-BFE7B1B46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0" y="40520"/>
            <a:ext cx="2140231" cy="634935"/>
          </a:xfrm>
          <a:prstGeom prst="rect">
            <a:avLst/>
          </a:prstGeom>
        </p:spPr>
      </p:pic>
      <p:graphicFrame>
        <p:nvGraphicFramePr>
          <p:cNvPr id="5" name="Объект 8">
            <a:extLst>
              <a:ext uri="{FF2B5EF4-FFF2-40B4-BE49-F238E27FC236}">
                <a16:creationId xmlns:a16="http://schemas.microsoft.com/office/drawing/2014/main" id="{934FC81E-77C8-F3DB-DB2F-88846B8AB5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7680546"/>
              </p:ext>
            </p:extLst>
          </p:nvPr>
        </p:nvGraphicFramePr>
        <p:xfrm>
          <a:off x="610980" y="1466720"/>
          <a:ext cx="10970039" cy="5191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9173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D3141-8C75-2A01-1756-B18FF8EAF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796" y="357987"/>
            <a:ext cx="10659110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Какой формат практических занятий Вы предпочитаете? 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0DD0BA-CCE7-35F4-462C-E529E0ADB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0" y="40520"/>
            <a:ext cx="2140231" cy="634935"/>
          </a:xfrm>
          <a:prstGeom prst="rect">
            <a:avLst/>
          </a:prstGeom>
        </p:spPr>
      </p:pic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89ED9ADC-963A-DDB1-33BD-F1F83896F0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3063786"/>
              </p:ext>
            </p:extLst>
          </p:nvPr>
        </p:nvGraphicFramePr>
        <p:xfrm>
          <a:off x="304290" y="1233039"/>
          <a:ext cx="11331616" cy="5346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09111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2D31C-C79C-7A6A-6649-B329A1E5F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445" y="518200"/>
            <a:ext cx="10659110" cy="1325563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Какой формат лекционных занятий Вы предпочитаете?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A180D2-8D34-4583-7361-45C26C79E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0" y="40520"/>
            <a:ext cx="2140231" cy="6349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14440B-45F6-0BE4-5DCE-DAC0C49AD4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696" y="4323522"/>
            <a:ext cx="3379304" cy="2534478"/>
          </a:xfrm>
          <a:prstGeom prst="rect">
            <a:avLst/>
          </a:prstGeom>
        </p:spPr>
      </p:pic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D7BF8DFD-A4C7-DAAE-8914-DC1EC39585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6178880"/>
              </p:ext>
            </p:extLst>
          </p:nvPr>
        </p:nvGraphicFramePr>
        <p:xfrm>
          <a:off x="600944" y="155864"/>
          <a:ext cx="9200472" cy="6702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4287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448767-565C-09F1-4270-5EBCA3745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411" y="248657"/>
            <a:ext cx="10659110" cy="1325563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Как улучшить вовлечённость студентов </a:t>
            </a:r>
            <a:br>
              <a:rPr lang="ru-RU" sz="2800" dirty="0"/>
            </a:br>
            <a:r>
              <a:rPr lang="ru-RU" sz="2800" dirty="0"/>
              <a:t>в учебный процесс во время лекционных и практических занятий?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39BA84-E4D6-0802-F194-F564DA98E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0" y="40520"/>
            <a:ext cx="2140231" cy="6349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416FD9-A917-6DBC-A9FD-AF09745BE8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263" y="3329609"/>
            <a:ext cx="4704521" cy="35283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BA242A-1D1C-A18E-7BE1-1AAE7F140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42" y="1292087"/>
            <a:ext cx="7421217" cy="556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96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3B11C3-FFB7-8C11-76C1-956B9F99D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/>
              <a:t>Как Вы готовитесь к практическому занятию?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94B72D-12A4-6C2F-5F23-D0A7E06F2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0" y="40520"/>
            <a:ext cx="2140231" cy="6349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621F13-922F-BF80-2025-B878DD7D1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790" y="3322393"/>
            <a:ext cx="4714143" cy="3535607"/>
          </a:xfrm>
          <a:prstGeom prst="rect">
            <a:avLst/>
          </a:prstGeom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A70AB19D-C26D-9A11-75F6-6834E98B63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9198451"/>
              </p:ext>
            </p:extLst>
          </p:nvPr>
        </p:nvGraphicFramePr>
        <p:xfrm>
          <a:off x="2658343" y="-99012"/>
          <a:ext cx="9715874" cy="6957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98126777"/>
      </p:ext>
    </p:extLst>
  </p:cSld>
  <p:clrMapOvr>
    <a:masterClrMapping/>
  </p:clrMapOvr>
</p:sld>
</file>

<file path=ppt/theme/theme1.xml><?xml version="1.0" encoding="utf-8"?>
<a:theme xmlns:a="http://schemas.openxmlformats.org/drawingml/2006/main" name="ConfettiVTI">
  <a:themeElements>
    <a:clrScheme name="Custom 30">
      <a:dk1>
        <a:sysClr val="windowText" lastClr="000000"/>
      </a:dk1>
      <a:lt1>
        <a:sysClr val="window" lastClr="FFFFFF"/>
      </a:lt1>
      <a:dk2>
        <a:srgbClr val="420023"/>
      </a:dk2>
      <a:lt2>
        <a:srgbClr val="FDFBF9"/>
      </a:lt2>
      <a:accent1>
        <a:srgbClr val="97446E"/>
      </a:accent1>
      <a:accent2>
        <a:srgbClr val="A40056"/>
      </a:accent2>
      <a:accent3>
        <a:srgbClr val="24BEEE"/>
      </a:accent3>
      <a:accent4>
        <a:srgbClr val="91274F"/>
      </a:accent4>
      <a:accent5>
        <a:srgbClr val="F39E29"/>
      </a:accent5>
      <a:accent6>
        <a:srgbClr val="E87450"/>
      </a:accent6>
      <a:hlink>
        <a:srgbClr val="F55D5D"/>
      </a:hlink>
      <a:folHlink>
        <a:srgbClr val="EA3A60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ttiVTI" id="{B5618F7C-B4F0-4D28-83B4-440D0519681F}" vid="{5F84EFDF-E14E-48C6-955C-990A32085A7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482</Words>
  <Application>Microsoft Office PowerPoint</Application>
  <PresentationFormat>Широкоэкранный</PresentationFormat>
  <Paragraphs>61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Courier New</vt:lpstr>
      <vt:lpstr>Gill Sans Nova</vt:lpstr>
      <vt:lpstr>ConfettiVTI</vt:lpstr>
      <vt:lpstr>Современные методики преподавания в высшей школе: взгляд студентов</vt:lpstr>
      <vt:lpstr>Вопросы анкеты</vt:lpstr>
      <vt:lpstr>На каком курсе Вы обучаетесь?</vt:lpstr>
      <vt:lpstr>Какие методики обучения, применяемые на факультете, Вы считаете эффективными?</vt:lpstr>
      <vt:lpstr>Какие методики обучения, применяемые на факультете, Вы считаете не эффективными?</vt:lpstr>
      <vt:lpstr>Какой формат практических занятий Вы предпочитаете? </vt:lpstr>
      <vt:lpstr>Какой формат лекционных занятий Вы предпочитаете?</vt:lpstr>
      <vt:lpstr>Как улучшить вовлечённость студентов  в учебный процесс во время лекционных и практических занятий?</vt:lpstr>
      <vt:lpstr>Как Вы готовитесь к практическому занятию?</vt:lpstr>
      <vt:lpstr>Хотели бы Вы внести какие-то нововведения  в методику преподавания учебных дисциплин? Если да, то какие?</vt:lpstr>
      <vt:lpstr>Презентация PowerPoint</vt:lpstr>
      <vt:lpstr>Что такое деловая игра?</vt:lpstr>
      <vt:lpstr>Что такое интерактивная лекция?</vt:lpstr>
      <vt:lpstr>Заключение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Шишкова Мария Петровна</cp:lastModifiedBy>
  <cp:revision>16</cp:revision>
  <dcterms:created xsi:type="dcterms:W3CDTF">2022-11-15T09:53:56Z</dcterms:created>
  <dcterms:modified xsi:type="dcterms:W3CDTF">2023-01-11T15:26:19Z</dcterms:modified>
</cp:coreProperties>
</file>