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</p:sldIdLst>
  <p:sldSz cx="18288000" cy="10274300"/>
  <p:notesSz cx="18288000" cy="10274300"/>
  <p:embeddedFontLst>
    <p:embeddedFont>
      <p:font typeface="SBUGDR+Helvetica World" panose="020B0604020202020204" charset="-128"/>
      <p:regular r:id="rId35"/>
    </p:embeddedFont>
    <p:embeddedFont>
      <p:font typeface="BHROOW+Open Sans Regular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SIRJE+Raleway" panose="020B0604020202020204" charset="-52"/>
      <p:regular r:id="rId41"/>
    </p:embeddedFont>
    <p:embeddedFont>
      <p:font typeface="FBWMNB+Clear Sans Medium" panose="020B0604020202020204" charset="0"/>
      <p:regular r:id="rId42"/>
    </p:embeddedFont>
    <p:embeddedFont>
      <p:font typeface="HRHDOW+Roboto" panose="020B0604020202020204" charset="0"/>
      <p:regular r:id="rId43"/>
    </p:embeddedFont>
    <p:embeddedFont>
      <p:font typeface="ODUSHS+Raleway Bold" panose="020B0604020202020204" charset="-52"/>
      <p:regular r:id="rId44"/>
    </p:embeddedFont>
    <p:embeddedFont>
      <p:font typeface="OJKKOV+Calibri" panose="020B0604020202020204" charset="0"/>
      <p:regular r:id="rId45"/>
    </p:embeddedFont>
    <p:embeddedFont>
      <p:font typeface="OOOLME+Pinatas Marks Regular" panose="020B0604020202020204" charset="-52"/>
      <p:regular r:id="rId46"/>
    </p:embeddedFont>
    <p:embeddedFont>
      <p:font typeface="PIQHIC+Clear Sans Medium" panose="020B0604020202020204" charset="0"/>
      <p:regular r:id="rId47"/>
    </p:embeddedFont>
    <p:embeddedFont>
      <p:font typeface="QHEIIA+Clear Sans Medium" panose="020B0604020202020204" charset="0"/>
      <p:regular r:id="rId48"/>
    </p:embeddedFont>
    <p:embeddedFont>
      <p:font typeface="RVVUAU+Montserrat" panose="020B0604020202020204" charset="0"/>
      <p:regular r:id="rId49"/>
    </p:embeddedFont>
    <p:embeddedFont>
      <p:font typeface="SDESOR+Raleway" panose="020B0604020202020204" charset="-52"/>
      <p:regular r:id="rId50"/>
    </p:embeddedFont>
    <p:embeddedFont>
      <p:font typeface="SKAKKV+Raleway" panose="020B0604020202020204" charset="-52"/>
      <p:regular r:id="rId51"/>
    </p:embeddedFont>
    <p:embeddedFont>
      <p:font typeface="SODWMK+Raleway" panose="020B0604020202020204" charset="-52"/>
      <p:regular r:id="rId52"/>
    </p:embeddedFont>
    <p:embeddedFont>
      <p:font typeface="SUJCBI+Raleway" panose="020B0604020202020204" charset="-52"/>
      <p:regular r:id="rId53"/>
    </p:embeddedFont>
    <p:embeddedFont>
      <p:font typeface="Times New Roman" panose="02020603050405020304" pitchFamily="18" charset="0"/>
      <p:regular r:id="rId54"/>
    </p:embeddedFont>
    <p:embeddedFont>
      <p:font typeface="UDJJHF+Montserrat Regular" panose="020B0604020202020204" charset="-52"/>
      <p:regular r:id="rId55"/>
    </p:embeddedFont>
    <p:embeddedFont>
      <p:font typeface="UFWEOO+Old Standard Regular" panose="020B0604020202020204" charset="0"/>
      <p:regular r:id="rId56"/>
    </p:embeddedFont>
    <p:embeddedFont>
      <p:font typeface="UGTFBO+Raleway" panose="020B0604020202020204" charset="-52"/>
      <p:regular r:id="rId57"/>
    </p:embeddedFont>
    <p:embeddedFont>
      <p:font typeface="VFCVMP+Raleway" panose="020B0604020202020204" charset="-52"/>
      <p:regular r:id="rId58"/>
    </p:embeddedFont>
    <p:embeddedFont>
      <p:font typeface="VQNVTV+Montserrat ExtraBold" panose="020B0604020202020204" charset="-52"/>
      <p:regular r:id="rId5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lickr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lickr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63279" y="2565778"/>
            <a:ext cx="8214425" cy="258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154"/>
              </a:lnSpc>
              <a:spcBef>
                <a:spcPts val="0"/>
              </a:spcBef>
              <a:spcAft>
                <a:spcPts val="0"/>
              </a:spcAft>
            </a:pPr>
            <a:r>
              <a:rPr sz="8650" dirty="0">
                <a:solidFill>
                  <a:srgbClr val="171717"/>
                </a:solidFill>
                <a:latin typeface="VFCVMP+Raleway"/>
                <a:cs typeface="VFCVMP+Raleway"/>
              </a:rPr>
              <a:t>ПРЕЗЕНТАЦИИ</a:t>
            </a:r>
          </a:p>
          <a:p>
            <a:pPr marL="577304" marR="0">
              <a:lnSpc>
                <a:spcPts val="9900"/>
              </a:lnSpc>
              <a:spcBef>
                <a:spcPts val="0"/>
              </a:spcBef>
              <a:spcAft>
                <a:spcPts val="0"/>
              </a:spcAft>
            </a:pPr>
            <a:r>
              <a:rPr sz="8650" dirty="0">
                <a:solidFill>
                  <a:srgbClr val="171717"/>
                </a:solidFill>
                <a:latin typeface="VFCVMP+Raleway"/>
                <a:cs typeface="VFCVMP+Raleway"/>
              </a:rPr>
              <a:t>БЕЗ НЕРВОВ: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62869" y="5452867"/>
            <a:ext cx="10015329" cy="2117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930" marR="0">
              <a:lnSpc>
                <a:spcPts val="5576"/>
              </a:lnSpc>
              <a:spcBef>
                <a:spcPts val="0"/>
              </a:spcBef>
              <a:spcAft>
                <a:spcPts val="0"/>
              </a:spcAft>
            </a:pPr>
            <a:r>
              <a:rPr sz="4750" dirty="0">
                <a:solidFill>
                  <a:srgbClr val="171717"/>
                </a:solidFill>
                <a:latin typeface="VFCVMP+Raleway"/>
                <a:cs typeface="VFCVMP+Raleway"/>
              </a:rPr>
              <a:t>ЛАЙФХАКИ, КОТОРЫЕ ПОМОГУТ</a:t>
            </a:r>
          </a:p>
          <a:p>
            <a:pPr marL="410765" marR="0">
              <a:lnSpc>
                <a:spcPts val="5399"/>
              </a:lnSpc>
              <a:spcBef>
                <a:spcPts val="0"/>
              </a:spcBef>
              <a:spcAft>
                <a:spcPts val="0"/>
              </a:spcAft>
            </a:pPr>
            <a:r>
              <a:rPr sz="4750" dirty="0">
                <a:solidFill>
                  <a:srgbClr val="171717"/>
                </a:solidFill>
                <a:latin typeface="VFCVMP+Raleway"/>
                <a:cs typeface="VFCVMP+Raleway"/>
              </a:rPr>
              <a:t>ЗАЛОЖИТЬ КРЕПКУЮ ОСНОВУ</a:t>
            </a:r>
          </a:p>
          <a:p>
            <a:pPr marL="0" marR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</a:pPr>
            <a:r>
              <a:rPr sz="4750" dirty="0">
                <a:solidFill>
                  <a:srgbClr val="171717"/>
                </a:solidFill>
                <a:latin typeface="VFCVMP+Raleway"/>
                <a:cs typeface="VFCVMP+Raleway"/>
              </a:rPr>
              <a:t>ДЛЯ УСПЕШНОГО ВЫСТУПЛЕНИЯ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30807" y="1271523"/>
            <a:ext cx="6174306" cy="2381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7236" marR="0">
              <a:lnSpc>
                <a:spcPts val="6449"/>
              </a:lnSpc>
              <a:spcBef>
                <a:spcPts val="0"/>
              </a:spcBef>
              <a:spcAft>
                <a:spcPts val="0"/>
              </a:spcAft>
            </a:pPr>
            <a:r>
              <a:rPr sz="5500" dirty="0">
                <a:solidFill>
                  <a:srgbClr val="171717"/>
                </a:solidFill>
                <a:latin typeface="SUJCBI+Raleway"/>
                <a:cs typeface="SUJCBI+Raleway"/>
              </a:rPr>
              <a:t>Правило 3:</a:t>
            </a:r>
          </a:p>
          <a:p>
            <a:pPr marL="1717030" marR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sz="5500" dirty="0">
                <a:solidFill>
                  <a:srgbClr val="171717"/>
                </a:solidFill>
                <a:latin typeface="SUJCBI+Raleway"/>
                <a:cs typeface="SUJCBI+Raleway"/>
              </a:rPr>
              <a:t>избегай</a:t>
            </a:r>
          </a:p>
          <a:p>
            <a:pPr marL="0" marR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sz="5500" dirty="0">
                <a:solidFill>
                  <a:srgbClr val="171717"/>
                </a:solidFill>
                <a:latin typeface="SUJCBI+Raleway"/>
                <a:cs typeface="SUJCBI+Raleway"/>
              </a:rPr>
              <a:t>перегруженности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62703" y="1811216"/>
            <a:ext cx="12327432" cy="1529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739"/>
              </a:lnSpc>
              <a:spcBef>
                <a:spcPts val="0"/>
              </a:spcBef>
              <a:spcAft>
                <a:spcPts val="0"/>
              </a:spcAft>
            </a:pPr>
            <a:r>
              <a:rPr sz="10000" dirty="0">
                <a:solidFill>
                  <a:srgbClr val="000000"/>
                </a:solidFill>
                <a:latin typeface="SODWMK+Raleway"/>
                <a:cs typeface="SODWMK+Raleway"/>
              </a:rPr>
              <a:t>Фирменные шрифты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1945" y="4368049"/>
            <a:ext cx="2855260" cy="1163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63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171717"/>
                </a:solidFill>
                <a:latin typeface="VQNVTV+Montserrat ExtraBold"/>
                <a:cs typeface="VQNVTV+Montserrat ExtraBold"/>
              </a:rPr>
              <a:t>Montserrat</a:t>
            </a:r>
          </a:p>
          <a:p>
            <a:pPr marL="792361" marR="0">
              <a:lnSpc>
                <a:spcPts val="3900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171717"/>
                </a:solidFill>
                <a:latin typeface="VQNVTV+Montserrat ExtraBold"/>
                <a:cs typeface="VQNVTV+Montserrat ExtraBold"/>
              </a:rPr>
              <a:t>Bold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222139" y="4368049"/>
            <a:ext cx="2692074" cy="6684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63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171717"/>
                </a:solidFill>
                <a:latin typeface="UDJJHF+Montserrat Regular"/>
                <a:cs typeface="UDJJHF+Montserrat Regular"/>
              </a:rPr>
              <a:t>Montserrat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551509" y="4434181"/>
            <a:ext cx="2647735" cy="108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319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171717"/>
                </a:solidFill>
                <a:latin typeface="RVVUAU+Montserrat"/>
                <a:cs typeface="RVVUAU+Montserrat"/>
              </a:rPr>
              <a:t>Montserrat</a:t>
            </a:r>
          </a:p>
          <a:p>
            <a:pPr marL="293489" marR="0">
              <a:lnSpc>
                <a:spcPts val="3900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171717"/>
                </a:solidFill>
                <a:latin typeface="RVVUAU+Montserrat"/>
                <a:cs typeface="RVVUAU+Montserrat"/>
              </a:rPr>
              <a:t>Medium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400125" y="4528402"/>
            <a:ext cx="1721696" cy="782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858"/>
              </a:lnSpc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srgbClr val="171717"/>
                </a:solidFill>
                <a:latin typeface="OJKKOV+Calibri"/>
                <a:cs typeface="OJKKOV+Calibri"/>
              </a:rPr>
              <a:t>Calibri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590042" y="4863349"/>
            <a:ext cx="1956135" cy="6684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63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171717"/>
                </a:solidFill>
                <a:latin typeface="UDJJHF+Montserrat Regular"/>
                <a:cs typeface="UDJJHF+Montserrat Regular"/>
              </a:rPr>
              <a:t>Regular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2030" y="6119529"/>
            <a:ext cx="8982672" cy="541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0"/>
              </a:lnSpc>
              <a:spcBef>
                <a:spcPts val="0"/>
              </a:spcBef>
              <a:spcAft>
                <a:spcPts val="0"/>
              </a:spcAft>
            </a:pPr>
            <a:r>
              <a:rPr sz="3350" spc="-13" dirty="0">
                <a:solidFill>
                  <a:srgbClr val="000000"/>
                </a:solidFill>
                <a:latin typeface="SODWMK+Raleway"/>
                <a:cs typeface="SODWMK+Raleway"/>
              </a:rPr>
              <a:t>Жирное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начертание</a:t>
            </a:r>
            <a:r>
              <a:rPr sz="3350" spc="3568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2750" spc="-12" dirty="0">
                <a:solidFill>
                  <a:srgbClr val="000000"/>
                </a:solidFill>
                <a:latin typeface="SODWMK+Raleway"/>
                <a:cs typeface="SODWMK+Raleway"/>
              </a:rPr>
              <a:t>Полужирное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2750" spc="-11" dirty="0">
                <a:solidFill>
                  <a:srgbClr val="000000"/>
                </a:solidFill>
                <a:latin typeface="SODWMK+Raleway"/>
                <a:cs typeface="SODWMK+Raleway"/>
              </a:rPr>
              <a:t>начертание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4414134" y="6126005"/>
            <a:ext cx="3693517" cy="2896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3570" marR="0">
              <a:lnSpc>
                <a:spcPts val="3910"/>
              </a:lnSpc>
              <a:spcBef>
                <a:spcPts val="0"/>
              </a:spcBef>
              <a:spcAft>
                <a:spcPts val="0"/>
              </a:spcAft>
            </a:pP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В</a:t>
            </a:r>
            <a:r>
              <a:rPr sz="3350" spc="-18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случае</a:t>
            </a:r>
          </a:p>
          <a:p>
            <a:pPr marL="187969" marR="0">
              <a:lnSpc>
                <a:spcPts val="3910"/>
              </a:lnSpc>
              <a:spcBef>
                <a:spcPts val="789"/>
              </a:spcBef>
              <a:spcAft>
                <a:spcPts val="0"/>
              </a:spcAft>
            </a:pP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необходимости</a:t>
            </a:r>
          </a:p>
          <a:p>
            <a:pPr marL="0" marR="0">
              <a:lnSpc>
                <a:spcPts val="3910"/>
              </a:lnSpc>
              <a:spcBef>
                <a:spcPts val="739"/>
              </a:spcBef>
              <a:spcAft>
                <a:spcPts val="0"/>
              </a:spcAft>
            </a:pP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гарнитуру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3" dirty="0">
                <a:solidFill>
                  <a:srgbClr val="000000"/>
                </a:solidFill>
                <a:latin typeface="SODWMK+Raleway"/>
                <a:cs typeface="SODWMK+Raleway"/>
              </a:rPr>
              <a:t>можно</a:t>
            </a:r>
          </a:p>
          <a:p>
            <a:pPr marL="71288" marR="0">
              <a:lnSpc>
                <a:spcPts val="3910"/>
              </a:lnSpc>
              <a:spcBef>
                <a:spcPts val="789"/>
              </a:spcBef>
              <a:spcAft>
                <a:spcPts val="0"/>
              </a:spcAft>
            </a:pP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заменить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на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этот</a:t>
            </a:r>
          </a:p>
          <a:p>
            <a:pPr marL="1114573" marR="0">
              <a:lnSpc>
                <a:spcPts val="3910"/>
              </a:lnSpc>
              <a:spcBef>
                <a:spcPts val="739"/>
              </a:spcBef>
              <a:spcAft>
                <a:spcPts val="0"/>
              </a:spcAft>
            </a:pPr>
            <a:r>
              <a:rPr sz="3350" spc="-13" dirty="0">
                <a:solidFill>
                  <a:srgbClr val="000000"/>
                </a:solidFill>
                <a:latin typeface="SODWMK+Raleway"/>
                <a:cs typeface="SODWMK+Raleway"/>
              </a:rPr>
              <a:t>шрифт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474868" y="6381275"/>
            <a:ext cx="4186276" cy="1125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0"/>
              </a:lnSpc>
              <a:spcBef>
                <a:spcPts val="0"/>
              </a:spcBef>
              <a:spcAft>
                <a:spcPts val="0"/>
              </a:spcAft>
            </a:pPr>
            <a:r>
              <a:rPr sz="3350" spc="-12" dirty="0">
                <a:solidFill>
                  <a:srgbClr val="000000"/>
                </a:solidFill>
                <a:latin typeface="SODWMK+Raleway"/>
                <a:cs typeface="SODWMK+Raleway"/>
              </a:rPr>
              <a:t>Прямое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начертание</a:t>
            </a:r>
          </a:p>
          <a:p>
            <a:pPr marL="280094" marR="0">
              <a:lnSpc>
                <a:spcPts val="3910"/>
              </a:lnSpc>
              <a:spcBef>
                <a:spcPts val="789"/>
              </a:spcBef>
              <a:spcAft>
                <a:spcPts val="0"/>
              </a:spcAft>
            </a:pP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используется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для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876271" y="6595779"/>
            <a:ext cx="3998095" cy="445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05"/>
              </a:lnSpc>
              <a:spcBef>
                <a:spcPts val="0"/>
              </a:spcBef>
              <a:spcAft>
                <a:spcPts val="0"/>
              </a:spcAft>
            </a:pPr>
            <a:r>
              <a:rPr sz="2750" spc="-13" dirty="0">
                <a:solidFill>
                  <a:srgbClr val="000000"/>
                </a:solidFill>
                <a:latin typeface="SODWMK+Raleway"/>
                <a:cs typeface="SODWMK+Raleway"/>
              </a:rPr>
              <a:t>может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2750" spc="-11" dirty="0">
                <a:solidFill>
                  <a:srgbClr val="000000"/>
                </a:solidFill>
                <a:latin typeface="SODWMK+Raleway"/>
                <a:cs typeface="SODWMK+Raleway"/>
              </a:rPr>
              <a:t>употребляться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в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1992" y="6716556"/>
            <a:ext cx="3935028" cy="1715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334" marR="0">
              <a:lnSpc>
                <a:spcPts val="3910"/>
              </a:lnSpc>
              <a:spcBef>
                <a:spcPts val="0"/>
              </a:spcBef>
              <a:spcAft>
                <a:spcPts val="0"/>
              </a:spcAft>
            </a:pP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используется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для</a:t>
            </a:r>
          </a:p>
          <a:p>
            <a:pPr marL="0" marR="0">
              <a:lnSpc>
                <a:spcPts val="3910"/>
              </a:lnSpc>
              <a:spcBef>
                <a:spcPts val="789"/>
              </a:spcBef>
              <a:spcAft>
                <a:spcPts val="0"/>
              </a:spcAft>
            </a:pP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набора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заголовков</a:t>
            </a:r>
          </a:p>
          <a:p>
            <a:pPr marL="274885" marR="0">
              <a:lnSpc>
                <a:spcPts val="3910"/>
              </a:lnSpc>
              <a:spcBef>
                <a:spcPts val="739"/>
              </a:spcBef>
              <a:spcAft>
                <a:spcPts val="0"/>
              </a:spcAft>
            </a:pP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крупным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кеглем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866275" y="7072029"/>
            <a:ext cx="2018212" cy="445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05"/>
              </a:lnSpc>
              <a:spcBef>
                <a:spcPts val="0"/>
              </a:spcBef>
              <a:spcAft>
                <a:spcPts val="0"/>
              </a:spcAft>
            </a:pPr>
            <a:r>
              <a:rPr sz="2750" spc="-10" dirty="0">
                <a:solidFill>
                  <a:srgbClr val="000000"/>
                </a:solidFill>
                <a:latin typeface="SODWMK+Raleway"/>
                <a:cs typeface="SODWMK+Raleway"/>
              </a:rPr>
              <a:t>заголовках,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889368" y="7548279"/>
            <a:ext cx="8603965" cy="548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0"/>
              </a:lnSpc>
              <a:spcBef>
                <a:spcPts val="0"/>
              </a:spcBef>
              <a:spcAft>
                <a:spcPts val="0"/>
              </a:spcAft>
            </a:pPr>
            <a:r>
              <a:rPr sz="2750" spc="-10" dirty="0">
                <a:solidFill>
                  <a:srgbClr val="000000"/>
                </a:solidFill>
                <a:latin typeface="SODWMK+Raleway"/>
                <a:cs typeface="SODWMK+Raleway"/>
              </a:rPr>
              <a:t>подзаголовках,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а</a:t>
            </a:r>
            <a:r>
              <a:rPr sz="2750" spc="-16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2750" spc="-11" dirty="0">
                <a:solidFill>
                  <a:srgbClr val="000000"/>
                </a:solidFill>
                <a:latin typeface="SODWMK+Raleway"/>
                <a:cs typeface="SODWMK+Raleway"/>
              </a:rPr>
              <a:t>также</a:t>
            </a:r>
            <a:r>
              <a:rPr sz="2750" spc="6654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набора</a:t>
            </a:r>
            <a:r>
              <a:rPr sz="33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3350" spc="-11" dirty="0">
                <a:solidFill>
                  <a:srgbClr val="000000"/>
                </a:solidFill>
                <a:latin typeface="SODWMK+Raleway"/>
                <a:cs typeface="SODWMK+Raleway"/>
              </a:rPr>
              <a:t>основного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439139" y="8024529"/>
            <a:ext cx="2872134" cy="445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05"/>
              </a:lnSpc>
              <a:spcBef>
                <a:spcPts val="0"/>
              </a:spcBef>
              <a:spcAft>
                <a:spcPts val="0"/>
              </a:spcAft>
            </a:pPr>
            <a:r>
              <a:rPr sz="2750" spc="-11" dirty="0">
                <a:solidFill>
                  <a:srgbClr val="000000"/>
                </a:solidFill>
                <a:latin typeface="SODWMK+Raleway"/>
                <a:cs typeface="SODWMK+Raleway"/>
              </a:rPr>
              <a:t>для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2750" spc="-11" dirty="0">
                <a:solidFill>
                  <a:srgbClr val="000000"/>
                </a:solidFill>
                <a:latin typeface="SODWMK+Raleway"/>
                <a:cs typeface="SODWMK+Raleway"/>
              </a:rPr>
              <a:t>выделений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в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833371" y="8152925"/>
            <a:ext cx="1469638" cy="534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0"/>
              </a:lnSpc>
              <a:spcBef>
                <a:spcPts val="0"/>
              </a:spcBef>
              <a:spcAft>
                <a:spcPts val="0"/>
              </a:spcAft>
            </a:pPr>
            <a:r>
              <a:rPr sz="3350" spc="-10" dirty="0">
                <a:solidFill>
                  <a:srgbClr val="000000"/>
                </a:solidFill>
                <a:latin typeface="SODWMK+Raleway"/>
                <a:cs typeface="SODWMK+Raleway"/>
              </a:rPr>
              <a:t>текста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394788" y="8500779"/>
            <a:ext cx="2960910" cy="445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05"/>
              </a:lnSpc>
              <a:spcBef>
                <a:spcPts val="0"/>
              </a:spcBef>
              <a:spcAft>
                <a:spcPts val="0"/>
              </a:spcAft>
            </a:pPr>
            <a:r>
              <a:rPr sz="2750" spc="-11" dirty="0">
                <a:solidFill>
                  <a:srgbClr val="000000"/>
                </a:solidFill>
                <a:latin typeface="SODWMK+Raleway"/>
                <a:cs typeface="SODWMK+Raleway"/>
              </a:rPr>
              <a:t>основном</a:t>
            </a:r>
            <a:r>
              <a:rPr sz="2750" dirty="0">
                <a:solidFill>
                  <a:srgbClr val="000000"/>
                </a:solidFill>
                <a:latin typeface="SODWMK+Raleway"/>
                <a:cs typeface="SODWMK+Raleway"/>
              </a:rPr>
              <a:t> </a:t>
            </a:r>
            <a:r>
              <a:rPr sz="2750" spc="-10" dirty="0">
                <a:solidFill>
                  <a:srgbClr val="000000"/>
                </a:solidFill>
                <a:latin typeface="SODWMK+Raleway"/>
                <a:cs typeface="SODWMK+Raleway"/>
              </a:rPr>
              <a:t>тексте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11658" y="1197981"/>
            <a:ext cx="11029601" cy="1532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767"/>
              </a:lnSpc>
              <a:spcBef>
                <a:spcPts val="0"/>
              </a:spcBef>
              <a:spcAft>
                <a:spcPts val="0"/>
              </a:spcAft>
            </a:pPr>
            <a:r>
              <a:rPr sz="10000" spc="14" dirty="0">
                <a:solidFill>
                  <a:srgbClr val="171717"/>
                </a:solidFill>
                <a:latin typeface="SODWMK+Raleway"/>
                <a:cs typeface="SODWMK+Raleway"/>
              </a:rPr>
              <a:t>Фирменные</a:t>
            </a:r>
            <a:r>
              <a:rPr sz="10000" dirty="0">
                <a:solidFill>
                  <a:srgbClr val="171717"/>
                </a:solidFill>
                <a:latin typeface="SODWMK+Raleway"/>
                <a:cs typeface="SODWMK+Raleway"/>
              </a:rPr>
              <a:t> </a:t>
            </a:r>
            <a:r>
              <a:rPr sz="10000" spc="12" dirty="0">
                <a:solidFill>
                  <a:srgbClr val="171717"/>
                </a:solidFill>
                <a:latin typeface="SODWMK+Raleway"/>
                <a:cs typeface="SODWMK+Raleway"/>
              </a:rPr>
              <a:t>цвета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67156" y="8872479"/>
            <a:ext cx="15551429" cy="66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17"/>
              </a:lnSpc>
              <a:spcBef>
                <a:spcPts val="0"/>
              </a:spcBef>
              <a:spcAft>
                <a:spcPts val="0"/>
              </a:spcAft>
            </a:pPr>
            <a:r>
              <a:rPr sz="4200" dirty="0">
                <a:solidFill>
                  <a:srgbClr val="171717"/>
                </a:solidFill>
                <a:latin typeface="SODWMK+Raleway"/>
                <a:cs typeface="SODWMK+Raleway"/>
              </a:rPr>
              <a:t>1.</a:t>
            </a:r>
            <a:r>
              <a:rPr sz="4200" spc="1006" dirty="0">
                <a:solidFill>
                  <a:srgbClr val="171717"/>
                </a:solidFill>
                <a:latin typeface="SODWMK+Raleway"/>
                <a:cs typeface="SODWMK+Raleway"/>
              </a:rPr>
              <a:t> </a:t>
            </a:r>
            <a:r>
              <a:rPr sz="4200" dirty="0">
                <a:solidFill>
                  <a:srgbClr val="171717"/>
                </a:solidFill>
                <a:latin typeface="SODWMK+Raleway"/>
                <a:cs typeface="SODWMK+Raleway"/>
              </a:rPr>
              <a:t>HEX #2A3DAD</a:t>
            </a:r>
            <a:r>
              <a:rPr sz="4200" spc="10727" dirty="0">
                <a:solidFill>
                  <a:srgbClr val="171717"/>
                </a:solidFill>
                <a:latin typeface="SODWMK+Raleway"/>
                <a:cs typeface="SODWMK+Raleway"/>
              </a:rPr>
              <a:t> </a:t>
            </a:r>
            <a:r>
              <a:rPr sz="4200" dirty="0">
                <a:solidFill>
                  <a:srgbClr val="171717"/>
                </a:solidFill>
                <a:latin typeface="SODWMK+Raleway"/>
                <a:cs typeface="SODWMK+Raleway"/>
              </a:rPr>
              <a:t>2. HEX #E10447</a:t>
            </a:r>
            <a:r>
              <a:rPr sz="4200" spc="14300" dirty="0">
                <a:solidFill>
                  <a:srgbClr val="171717"/>
                </a:solidFill>
                <a:latin typeface="SODWMK+Raleway"/>
                <a:cs typeface="SODWMK+Raleway"/>
              </a:rPr>
              <a:t> </a:t>
            </a:r>
            <a:r>
              <a:rPr sz="4200" dirty="0">
                <a:solidFill>
                  <a:srgbClr val="171717"/>
                </a:solidFill>
                <a:latin typeface="SODWMK+Raleway"/>
                <a:cs typeface="SODWMK+Raleway"/>
              </a:rPr>
              <a:t>3. HEX #7A797C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140001" y="2551567"/>
            <a:ext cx="3928259" cy="3299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981"/>
              </a:lnSpc>
              <a:spcBef>
                <a:spcPts val="0"/>
              </a:spcBef>
              <a:spcAft>
                <a:spcPts val="0"/>
              </a:spcAft>
            </a:pPr>
            <a:r>
              <a:rPr sz="5100" dirty="0">
                <a:solidFill>
                  <a:srgbClr val="171717"/>
                </a:solidFill>
                <a:latin typeface="SODWMK+Raleway"/>
                <a:cs typeface="SODWMK+Raleway"/>
              </a:rPr>
              <a:t>Фотографии</a:t>
            </a:r>
          </a:p>
          <a:p>
            <a:pPr marL="1215319" marR="0">
              <a:lnSpc>
                <a:spcPts val="5981"/>
              </a:lnSpc>
              <a:spcBef>
                <a:spcPts val="13713"/>
              </a:spcBef>
              <a:spcAft>
                <a:spcPts val="0"/>
              </a:spcAft>
            </a:pPr>
            <a:r>
              <a:rPr sz="5100" dirty="0">
                <a:solidFill>
                  <a:srgbClr val="171717"/>
                </a:solidFill>
                <a:latin typeface="SODWMK+Raleway"/>
                <a:cs typeface="SODWMK+Raleway"/>
              </a:rPr>
              <a:t>Иконки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46097" y="3449201"/>
            <a:ext cx="2237593" cy="910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867"/>
              </a:lnSpc>
              <a:spcBef>
                <a:spcPts val="0"/>
              </a:spcBef>
              <a:spcAft>
                <a:spcPts val="0"/>
              </a:spcAft>
            </a:pPr>
            <a:r>
              <a:rPr sz="5850" dirty="0">
                <a:solidFill>
                  <a:srgbClr val="171717"/>
                </a:solidFill>
                <a:latin typeface="SODWMK+Raleway"/>
                <a:cs typeface="SODWMK+Raleway"/>
              </a:rPr>
              <a:t>Какие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36261" y="4258826"/>
            <a:ext cx="4857642" cy="17198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867"/>
              </a:lnSpc>
              <a:spcBef>
                <a:spcPts val="0"/>
              </a:spcBef>
              <a:spcAft>
                <a:spcPts val="0"/>
              </a:spcAft>
            </a:pPr>
            <a:r>
              <a:rPr sz="5850" dirty="0">
                <a:solidFill>
                  <a:srgbClr val="171717"/>
                </a:solidFill>
                <a:latin typeface="SODWMK+Raleway"/>
                <a:cs typeface="SODWMK+Raleway"/>
              </a:rPr>
              <a:t>изображения</a:t>
            </a:r>
          </a:p>
          <a:p>
            <a:pPr marL="1165324" marR="0">
              <a:lnSpc>
                <a:spcPts val="6375"/>
              </a:lnSpc>
              <a:spcBef>
                <a:spcPts val="0"/>
              </a:spcBef>
              <a:spcAft>
                <a:spcPts val="0"/>
              </a:spcAft>
            </a:pPr>
            <a:r>
              <a:rPr sz="5850" dirty="0">
                <a:solidFill>
                  <a:srgbClr val="171717"/>
                </a:solidFill>
                <a:latin typeface="SODWMK+Raleway"/>
                <a:cs typeface="SODWMK+Raleway"/>
              </a:rPr>
              <a:t>можно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71955" y="5878076"/>
            <a:ext cx="5185984" cy="910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867"/>
              </a:lnSpc>
              <a:spcBef>
                <a:spcPts val="0"/>
              </a:spcBef>
              <a:spcAft>
                <a:spcPts val="0"/>
              </a:spcAft>
            </a:pPr>
            <a:r>
              <a:rPr sz="5850" dirty="0">
                <a:solidFill>
                  <a:srgbClr val="171717"/>
                </a:solidFill>
                <a:latin typeface="SODWMK+Raleway"/>
                <a:cs typeface="SODWMK+Raleway"/>
              </a:rPr>
              <a:t>использовать?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966532" y="7725662"/>
            <a:ext cx="6893777" cy="797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981"/>
              </a:lnSpc>
              <a:spcBef>
                <a:spcPts val="0"/>
              </a:spcBef>
              <a:spcAft>
                <a:spcPts val="0"/>
              </a:spcAft>
            </a:pPr>
            <a:r>
              <a:rPr sz="5100" dirty="0">
                <a:solidFill>
                  <a:srgbClr val="171717"/>
                </a:solidFill>
                <a:latin typeface="SODWMK+Raleway"/>
                <a:cs typeface="SODWMK+Raleway"/>
              </a:rPr>
              <a:t>Диаграммы и графики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84727" y="5007328"/>
            <a:ext cx="9270884" cy="2080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83"/>
              </a:lnSpc>
              <a:spcBef>
                <a:spcPts val="0"/>
              </a:spcBef>
              <a:spcAft>
                <a:spcPts val="0"/>
              </a:spcAft>
            </a:pPr>
            <a:r>
              <a:rPr sz="13700" dirty="0">
                <a:solidFill>
                  <a:srgbClr val="171717"/>
                </a:solidFill>
                <a:latin typeface="SODWMK+Raleway"/>
                <a:cs typeface="SODWMK+Raleway"/>
              </a:rPr>
              <a:t>ЭСТЕТИКА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24691" y="2070075"/>
            <a:ext cx="489398" cy="2969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776"/>
              </a:lnSpc>
              <a:spcBef>
                <a:spcPts val="0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1</a:t>
            </a:r>
          </a:p>
          <a:p>
            <a:pPr marL="110" marR="0">
              <a:lnSpc>
                <a:spcPts val="5776"/>
              </a:lnSpc>
              <a:spcBef>
                <a:spcPts val="1152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65518" y="2434768"/>
            <a:ext cx="5336139" cy="687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110"/>
              </a:lnSpc>
              <a:spcBef>
                <a:spcPts val="0"/>
              </a:spcBef>
              <a:spcAft>
                <a:spcPts val="0"/>
              </a:spcAft>
            </a:pPr>
            <a:r>
              <a:rPr sz="4350" dirty="0">
                <a:solidFill>
                  <a:srgbClr val="171717"/>
                </a:solidFill>
                <a:latin typeface="SKAKKV+Raleway"/>
                <a:cs typeface="SKAKKV+Raleway"/>
              </a:rPr>
              <a:t>Правило 3-х цветов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76160" y="3135534"/>
            <a:ext cx="4774895" cy="4096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8600" marR="0">
              <a:lnSpc>
                <a:spcPts val="11119"/>
              </a:lnSpc>
              <a:spcBef>
                <a:spcPts val="0"/>
              </a:spcBef>
              <a:spcAft>
                <a:spcPts val="0"/>
              </a:spcAft>
            </a:pPr>
            <a:r>
              <a:rPr sz="9450" spc="12" dirty="0">
                <a:solidFill>
                  <a:srgbClr val="171717"/>
                </a:solidFill>
                <a:latin typeface="SKAKKV+Raleway"/>
                <a:cs typeface="SKAKKV+Raleway"/>
              </a:rPr>
              <a:t>Как</a:t>
            </a:r>
          </a:p>
          <a:p>
            <a:pPr marL="0" marR="0">
              <a:lnSpc>
                <a:spcPts val="10418"/>
              </a:lnSpc>
              <a:spcBef>
                <a:spcPts val="0"/>
              </a:spcBef>
              <a:spcAft>
                <a:spcPts val="0"/>
              </a:spcAft>
            </a:pPr>
            <a:r>
              <a:rPr sz="9450" spc="12" dirty="0">
                <a:solidFill>
                  <a:srgbClr val="171717"/>
                </a:solidFill>
                <a:latin typeface="SKAKKV+Raleway"/>
                <a:cs typeface="SKAKKV+Raleway"/>
              </a:rPr>
              <a:t>выбрать</a:t>
            </a:r>
          </a:p>
          <a:p>
            <a:pPr marL="401884" marR="0">
              <a:lnSpc>
                <a:spcPts val="10418"/>
              </a:lnSpc>
              <a:spcBef>
                <a:spcPts val="50"/>
              </a:spcBef>
              <a:spcAft>
                <a:spcPts val="0"/>
              </a:spcAft>
            </a:pPr>
            <a:r>
              <a:rPr sz="9450" spc="11" dirty="0">
                <a:solidFill>
                  <a:srgbClr val="171717"/>
                </a:solidFill>
                <a:latin typeface="SKAKKV+Raleway"/>
                <a:cs typeface="SKAKKV+Raleway"/>
              </a:rPr>
              <a:t>цвета?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88122" y="4901512"/>
            <a:ext cx="7463915" cy="687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110"/>
              </a:lnSpc>
              <a:spcBef>
                <a:spcPts val="0"/>
              </a:spcBef>
              <a:spcAft>
                <a:spcPts val="0"/>
              </a:spcAft>
            </a:pPr>
            <a:r>
              <a:rPr sz="4350" dirty="0">
                <a:solidFill>
                  <a:srgbClr val="171717"/>
                </a:solidFill>
                <a:latin typeface="SKAKKV+Raleway"/>
                <a:cs typeface="SKAKKV+Raleway"/>
              </a:rPr>
              <a:t>Комплементарность цветов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34875" y="6855232"/>
            <a:ext cx="469252" cy="7716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776"/>
              </a:lnSpc>
              <a:spcBef>
                <a:spcPts val="0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01388" y="7018309"/>
            <a:ext cx="6940957" cy="1506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110"/>
              </a:lnSpc>
              <a:spcBef>
                <a:spcPts val="0"/>
              </a:spcBef>
              <a:spcAft>
                <a:spcPts val="0"/>
              </a:spcAft>
            </a:pPr>
            <a:r>
              <a:rPr sz="4350" dirty="0">
                <a:solidFill>
                  <a:srgbClr val="171717"/>
                </a:solidFill>
                <a:latin typeface="SKAKKV+Raleway"/>
                <a:cs typeface="SKAKKV+Raleway"/>
              </a:rPr>
              <a:t>Выбирай не самые яркие</a:t>
            </a:r>
          </a:p>
          <a:p>
            <a:pPr marL="0" marR="0">
              <a:lnSpc>
                <a:spcPts val="5110"/>
              </a:lnSpc>
              <a:spcBef>
                <a:spcPts val="1387"/>
              </a:spcBef>
              <a:spcAft>
                <a:spcPts val="0"/>
              </a:spcAft>
            </a:pPr>
            <a:r>
              <a:rPr sz="4350" dirty="0">
                <a:solidFill>
                  <a:srgbClr val="171717"/>
                </a:solidFill>
                <a:latin typeface="SKAKKV+Raleway"/>
                <a:cs typeface="SKAKKV+Raleway"/>
              </a:rPr>
              <a:t>и не самые тусклые цвета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07914" y="6447815"/>
            <a:ext cx="2819400" cy="987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476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171717"/>
                </a:solidFill>
                <a:latin typeface="UFWEOO+Old Standard Regular"/>
                <a:cs typeface="UFWEOO+Old Standard Regular"/>
              </a:rPr>
              <a:t>Khroma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54216" y="2504060"/>
            <a:ext cx="6370661" cy="68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VFCVMP+Raleway"/>
                <a:cs typeface="VFCVMP+Raleway"/>
              </a:rPr>
              <a:t>Что такое презентация?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62835" y="3853552"/>
            <a:ext cx="5847460" cy="2921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732"/>
              </a:lnSpc>
              <a:spcBef>
                <a:spcPts val="0"/>
              </a:spcBef>
              <a:spcAft>
                <a:spcPts val="0"/>
              </a:spcAft>
            </a:pPr>
            <a:r>
              <a:rPr sz="10000" dirty="0">
                <a:solidFill>
                  <a:srgbClr val="171717"/>
                </a:solidFill>
                <a:latin typeface="VFCVMP+Raleway"/>
                <a:cs typeface="VFCVMP+Raleway"/>
              </a:rPr>
              <a:t>Повестка</a:t>
            </a:r>
          </a:p>
          <a:p>
            <a:pPr marL="1800457" marR="0">
              <a:lnSpc>
                <a:spcPts val="10967"/>
              </a:lnSpc>
              <a:spcBef>
                <a:spcPts val="0"/>
              </a:spcBef>
              <a:spcAft>
                <a:spcPts val="0"/>
              </a:spcAft>
            </a:pPr>
            <a:r>
              <a:rPr sz="10000" dirty="0">
                <a:solidFill>
                  <a:srgbClr val="171717"/>
                </a:solidFill>
                <a:latin typeface="VFCVMP+Raleway"/>
                <a:cs typeface="VFCVMP+Raleway"/>
              </a:rPr>
              <a:t>дня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54216" y="3888742"/>
            <a:ext cx="7344024" cy="1439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VFCVMP+Raleway"/>
                <a:cs typeface="VFCVMP+Raleway"/>
              </a:rPr>
              <a:t>Для чего нужен фирменный</a:t>
            </a:r>
          </a:p>
          <a:p>
            <a:pPr marL="0" marR="0">
              <a:lnSpc>
                <a:spcPts val="5058"/>
              </a:lnSpc>
              <a:spcBef>
                <a:spcPts val="87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VFCVMP+Raleway"/>
                <a:cs typeface="VFCVMP+Raleway"/>
              </a:rPr>
              <a:t>стиль?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54216" y="5649686"/>
            <a:ext cx="6038547" cy="68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VFCVMP+Raleway"/>
                <a:cs typeface="VFCVMP+Raleway"/>
              </a:rPr>
              <a:t>Эстетика презентаций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54216" y="7169178"/>
            <a:ext cx="3115717" cy="68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VFCVMP+Raleway"/>
                <a:cs typeface="VFCVMP+Raleway"/>
              </a:rPr>
              <a:t>Наши "НЕТ"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82644" y="1162958"/>
            <a:ext cx="9044318" cy="2087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634"/>
              </a:lnSpc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srgbClr val="171717"/>
                </a:solidFill>
                <a:latin typeface="SKAKKV+Raleway"/>
                <a:cs typeface="SKAKKV+Raleway"/>
              </a:rPr>
              <a:t>Структурированность текста -</a:t>
            </a:r>
          </a:p>
          <a:p>
            <a:pPr marL="527893" marR="0">
              <a:lnSpc>
                <a:spcPts val="5250"/>
              </a:lnSpc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srgbClr val="171717"/>
                </a:solidFill>
                <a:latin typeface="SKAKKV+Raleway"/>
                <a:cs typeface="SKAKKV+Raleway"/>
              </a:rPr>
              <a:t>важный элемент успешной</a:t>
            </a:r>
          </a:p>
          <a:p>
            <a:pPr marL="2586037" marR="0">
              <a:lnSpc>
                <a:spcPts val="5250"/>
              </a:lnSpc>
              <a:spcBef>
                <a:spcPts val="0"/>
              </a:spcBef>
              <a:spcAft>
                <a:spcPts val="0"/>
              </a:spcAft>
            </a:pPr>
            <a:r>
              <a:rPr sz="4800" dirty="0">
                <a:solidFill>
                  <a:srgbClr val="171717"/>
                </a:solidFill>
                <a:latin typeface="SKAKKV+Raleway"/>
                <a:cs typeface="SKAKKV+Raleway"/>
              </a:rPr>
              <a:t>презентации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35831" y="3982083"/>
            <a:ext cx="422529" cy="626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30"/>
              </a:lnSpc>
              <a:spcBef>
                <a:spcPts val="0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8532" y="3982083"/>
            <a:ext cx="422529" cy="2387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30"/>
              </a:lnSpc>
              <a:spcBef>
                <a:spcPts val="0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4</a:t>
            </a:r>
          </a:p>
          <a:p>
            <a:pPr marL="87" marR="0">
              <a:lnSpc>
                <a:spcPts val="4630"/>
              </a:lnSpc>
              <a:spcBef>
                <a:spcPts val="9289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31282" y="4233641"/>
            <a:ext cx="6140119" cy="2617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171717"/>
                </a:solidFill>
                <a:latin typeface="SKAKKV+Raleway"/>
                <a:cs typeface="SKAKKV+Raleway"/>
              </a:rPr>
              <a:t>Текст основан на фактах</a:t>
            </a:r>
          </a:p>
          <a:p>
            <a:pPr marL="1137974" marR="0">
              <a:lnSpc>
                <a:spcPts val="4695"/>
              </a:lnSpc>
              <a:spcBef>
                <a:spcPts val="10919"/>
              </a:spcBef>
              <a:spcAft>
                <a:spcPts val="0"/>
              </a:spcAft>
            </a:pPr>
            <a:r>
              <a:rPr sz="4000" dirty="0">
                <a:solidFill>
                  <a:srgbClr val="171717"/>
                </a:solidFill>
                <a:latin typeface="SKAKKV+Raleway"/>
                <a:cs typeface="SKAKKV+Raleway"/>
              </a:rPr>
              <a:t>Чередуй слайды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32954" y="4274241"/>
            <a:ext cx="2575408" cy="634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171717"/>
                </a:solidFill>
                <a:latin typeface="SKAKKV+Raleway"/>
                <a:cs typeface="SKAKKV+Raleway"/>
              </a:rPr>
              <a:t>Связность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35920" y="5743528"/>
            <a:ext cx="414456" cy="2700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30"/>
              </a:lnSpc>
              <a:spcBef>
                <a:spcPts val="0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2</a:t>
            </a:r>
          </a:p>
          <a:p>
            <a:pPr marL="8074" marR="0">
              <a:lnSpc>
                <a:spcPts val="4630"/>
              </a:lnSpc>
              <a:spcBef>
                <a:spcPts val="11752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25773" y="6167564"/>
            <a:ext cx="4876343" cy="634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171717"/>
                </a:solidFill>
                <a:latin typeface="SKAKKV+Raleway"/>
                <a:cs typeface="SKAKKV+Raleway"/>
              </a:rPr>
              <a:t>Стилевое единство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956695" y="7817754"/>
            <a:ext cx="406381" cy="626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30"/>
              </a:lnSpc>
              <a:spcBef>
                <a:spcPts val="0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PIQHIC+Clear Sans Medium"/>
                <a:cs typeface="PIQHIC+Clear Sans Medium"/>
              </a:rPr>
              <a:t>6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32954" y="8241787"/>
            <a:ext cx="2675478" cy="634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171717"/>
                </a:solidFill>
                <a:latin typeface="SKAKKV+Raleway"/>
                <a:cs typeface="SKAKKV+Raleway"/>
              </a:rPr>
              <a:t>Цельность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631282" y="8263198"/>
            <a:ext cx="6364635" cy="634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171717"/>
                </a:solidFill>
                <a:latin typeface="SKAKKV+Raleway"/>
                <a:cs typeface="SKAKKV+Raleway"/>
              </a:rPr>
              <a:t>Скажи, что делать дальше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625122" y="8634737"/>
            <a:ext cx="1908830" cy="224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6"/>
              </a:lnSpc>
              <a:spcBef>
                <a:spcPts val="0"/>
              </a:spcBef>
              <a:spcAft>
                <a:spcPts val="0"/>
              </a:spcAft>
            </a:pPr>
            <a:r>
              <a:rPr sz="1250" dirty="0">
                <a:solidFill>
                  <a:srgbClr val="93A4FF"/>
                </a:solidFill>
                <a:latin typeface="SKAKKV+Raleway"/>
                <a:cs typeface="SKAKKV+Raleway"/>
              </a:rPr>
              <a:t>эту запись после редат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75952" y="1736210"/>
            <a:ext cx="8293354" cy="768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753"/>
              </a:lnSpc>
              <a:spcBef>
                <a:spcPts val="0"/>
              </a:spcBef>
              <a:spcAft>
                <a:spcPts val="0"/>
              </a:spcAft>
            </a:pPr>
            <a:r>
              <a:rPr sz="4900" dirty="0">
                <a:solidFill>
                  <a:srgbClr val="000000"/>
                </a:solidFill>
                <a:latin typeface="SDESOR+Raleway"/>
                <a:cs typeface="SDESOR+Raleway"/>
              </a:rPr>
              <a:t>Шрифтов много (не) бывает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22085" y="4489524"/>
            <a:ext cx="6961693" cy="64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817"/>
              </a:lnSpc>
              <a:spcBef>
                <a:spcPts val="0"/>
              </a:spcBef>
              <a:spcAft>
                <a:spcPts val="0"/>
              </a:spcAft>
            </a:pPr>
            <a:r>
              <a:rPr sz="4100" dirty="0">
                <a:solidFill>
                  <a:srgbClr val="000000"/>
                </a:solidFill>
                <a:latin typeface="SDESOR+Raleway"/>
                <a:cs typeface="SDESOR+Raleway"/>
              </a:rPr>
              <a:t>Рекомендуем использовать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48538" y="4805725"/>
            <a:ext cx="2144143" cy="723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99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000000"/>
                </a:solidFill>
                <a:latin typeface="OOOLME+Pinatas Marks Regular"/>
                <a:cs typeface="OOOLME+Pinatas Marks Regular"/>
              </a:rPr>
              <a:t>курсивом,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52144" y="4845094"/>
            <a:ext cx="5208445" cy="634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5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000000"/>
                </a:solidFill>
                <a:latin typeface="SDESOR+Raleway"/>
                <a:cs typeface="SDESOR+Raleway"/>
              </a:rPr>
              <a:t>Выделение </a:t>
            </a:r>
            <a:r>
              <a:rPr sz="4000" b="1" dirty="0">
                <a:solidFill>
                  <a:srgbClr val="000000"/>
                </a:solidFill>
                <a:latin typeface="ODUSHS+Raleway Bold"/>
                <a:cs typeface="ODUSHS+Raleway Bold"/>
              </a:rPr>
              <a:t>жирным,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008103" y="5271259"/>
            <a:ext cx="5189407" cy="64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817"/>
              </a:lnSpc>
              <a:spcBef>
                <a:spcPts val="0"/>
              </a:spcBef>
              <a:spcAft>
                <a:spcPts val="0"/>
              </a:spcAft>
            </a:pPr>
            <a:r>
              <a:rPr sz="4100" dirty="0">
                <a:solidFill>
                  <a:srgbClr val="000000"/>
                </a:solidFill>
                <a:latin typeface="SDESOR+Raleway"/>
                <a:cs typeface="SDESOR+Raleway"/>
              </a:rPr>
              <a:t>следующие шрифты: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03322" y="5685505"/>
            <a:ext cx="7878795" cy="2234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96"/>
              </a:lnSpc>
              <a:spcBef>
                <a:spcPts val="0"/>
              </a:spcBef>
              <a:spcAft>
                <a:spcPts val="0"/>
              </a:spcAft>
            </a:pPr>
            <a:r>
              <a:rPr sz="4000" u="sng" dirty="0">
                <a:solidFill>
                  <a:srgbClr val="000000"/>
                </a:solidFill>
                <a:latin typeface="SDESOR+Raleway"/>
                <a:cs typeface="SDESOR+Raleway"/>
              </a:rPr>
              <a:t>подчеркиванием,</a:t>
            </a:r>
            <a:r>
              <a:rPr sz="4000" spc="1652" dirty="0">
                <a:solidFill>
                  <a:srgbClr val="000000"/>
                </a:solidFill>
                <a:latin typeface="SDESOR+Raleway"/>
                <a:cs typeface="SDESOR+Raleway"/>
              </a:rPr>
              <a:t> </a:t>
            </a:r>
            <a:r>
              <a:rPr sz="4000" dirty="0">
                <a:solidFill>
                  <a:srgbClr val="000000"/>
                </a:solidFill>
                <a:latin typeface="SDESOR+Raleway"/>
                <a:cs typeface="SDESOR+Raleway"/>
              </a:rPr>
              <a:t>КАПСЛОКОМ</a:t>
            </a:r>
          </a:p>
          <a:p>
            <a:pPr marL="0" marR="0">
              <a:lnSpc>
                <a:spcPts val="4695"/>
              </a:lnSpc>
              <a:spcBef>
                <a:spcPts val="1904"/>
              </a:spcBef>
              <a:spcAft>
                <a:spcPts val="0"/>
              </a:spcAft>
            </a:pPr>
            <a:r>
              <a:rPr sz="4000" dirty="0">
                <a:solidFill>
                  <a:srgbClr val="000000"/>
                </a:solidFill>
                <a:latin typeface="SDESOR+Raleway"/>
                <a:cs typeface="SDESOR+Raleway"/>
              </a:rPr>
              <a:t>позволит расставить акценты</a:t>
            </a:r>
          </a:p>
          <a:p>
            <a:pPr marL="0" marR="0">
              <a:lnSpc>
                <a:spcPts val="4695"/>
              </a:lnSpc>
              <a:spcBef>
                <a:spcPts val="1304"/>
              </a:spcBef>
              <a:spcAft>
                <a:spcPts val="0"/>
              </a:spcAft>
            </a:pPr>
            <a:r>
              <a:rPr sz="4000" dirty="0">
                <a:solidFill>
                  <a:srgbClr val="000000"/>
                </a:solidFill>
                <a:latin typeface="SDESOR+Raleway"/>
                <a:cs typeface="SDESOR+Raleway"/>
              </a:rPr>
              <a:t>в нужных местах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768489" y="6314415"/>
            <a:ext cx="2510443" cy="7199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68"/>
              </a:lnSpc>
              <a:spcBef>
                <a:spcPts val="0"/>
              </a:spcBef>
              <a:spcAft>
                <a:spcPts val="0"/>
              </a:spcAft>
            </a:pPr>
            <a:r>
              <a:rPr sz="4500" dirty="0">
                <a:solidFill>
                  <a:srgbClr val="000000"/>
                </a:solidFill>
                <a:latin typeface="SBUGDR+Helvetica World"/>
                <a:cs typeface="SBUGDR+Helvetica World"/>
              </a:rPr>
              <a:t>Helvetica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962672" y="7349098"/>
            <a:ext cx="1994892" cy="726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417"/>
              </a:lnSpc>
              <a:spcBef>
                <a:spcPts val="0"/>
              </a:spcBef>
              <a:spcAft>
                <a:spcPts val="0"/>
              </a:spcAft>
            </a:pPr>
            <a:r>
              <a:rPr sz="4500" dirty="0">
                <a:solidFill>
                  <a:srgbClr val="000000"/>
                </a:solidFill>
                <a:latin typeface="HRHDOW+Roboto"/>
                <a:cs typeface="HRHDOW+Roboto"/>
              </a:rPr>
              <a:t>Roboto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433812" y="8296625"/>
            <a:ext cx="3030864" cy="81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146"/>
              </a:lnSpc>
              <a:spcBef>
                <a:spcPts val="0"/>
              </a:spcBef>
              <a:spcAft>
                <a:spcPts val="0"/>
              </a:spcAft>
            </a:pPr>
            <a:r>
              <a:rPr sz="4500" dirty="0">
                <a:solidFill>
                  <a:srgbClr val="000000"/>
                </a:solidFill>
                <a:latin typeface="BHROOW+Open Sans Regular"/>
                <a:cs typeface="BHROOW+Open Sans Regular"/>
              </a:rPr>
              <a:t>Open Sans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64982" y="1166497"/>
            <a:ext cx="6618892" cy="1702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753"/>
              </a:lnSpc>
              <a:spcBef>
                <a:spcPts val="0"/>
              </a:spcBef>
              <a:spcAft>
                <a:spcPts val="0"/>
              </a:spcAft>
            </a:pPr>
            <a:r>
              <a:rPr sz="4900" dirty="0">
                <a:solidFill>
                  <a:srgbClr val="000000"/>
                </a:solidFill>
                <a:latin typeface="SDESOR+Raleway"/>
                <a:cs typeface="SDESOR+Raleway"/>
              </a:rPr>
              <a:t>Как установить новый</a:t>
            </a:r>
          </a:p>
          <a:p>
            <a:pPr marL="2120056" marR="0">
              <a:lnSpc>
                <a:spcPts val="5753"/>
              </a:lnSpc>
              <a:spcBef>
                <a:spcPts val="1546"/>
              </a:spcBef>
              <a:spcAft>
                <a:spcPts val="0"/>
              </a:spcAft>
            </a:pPr>
            <a:r>
              <a:rPr sz="4900" dirty="0">
                <a:solidFill>
                  <a:srgbClr val="000000"/>
                </a:solidFill>
                <a:latin typeface="SDESOR+Raleway"/>
                <a:cs typeface="SDESOR+Raleway"/>
              </a:rPr>
              <a:t>шрифт?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hlinkClick r:id="rId2"/>
          </p:cNvPr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0611" y="1017906"/>
            <a:ext cx="8884913" cy="2637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566"/>
              </a:lnSpc>
              <a:spcBef>
                <a:spcPts val="0"/>
              </a:spcBef>
              <a:spcAft>
                <a:spcPts val="0"/>
              </a:spcAft>
            </a:pPr>
            <a:r>
              <a:rPr sz="9000" dirty="0">
                <a:solidFill>
                  <a:srgbClr val="171717"/>
                </a:solidFill>
                <a:latin typeface="SDESOR+Raleway"/>
                <a:cs typeface="SDESOR+Raleway"/>
              </a:rPr>
              <a:t>Живые мертвые</a:t>
            </a:r>
          </a:p>
          <a:p>
            <a:pPr marL="1876276" marR="0">
              <a:lnSpc>
                <a:spcPts val="9900"/>
              </a:lnSpc>
              <a:spcBef>
                <a:spcPts val="0"/>
              </a:spcBef>
              <a:spcAft>
                <a:spcPts val="0"/>
              </a:spcAft>
            </a:pPr>
            <a:r>
              <a:rPr sz="9000" dirty="0">
                <a:solidFill>
                  <a:srgbClr val="171717"/>
                </a:solidFill>
                <a:latin typeface="SDESOR+Raleway"/>
                <a:cs typeface="SDESOR+Raleway"/>
              </a:rPr>
              <a:t>картинки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49973" y="4781727"/>
            <a:ext cx="1875366" cy="844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48"/>
              </a:lnSpc>
              <a:spcBef>
                <a:spcPts val="0"/>
              </a:spcBef>
              <a:spcAft>
                <a:spcPts val="0"/>
              </a:spcAft>
            </a:pPr>
            <a:r>
              <a:rPr sz="5400" dirty="0">
                <a:solidFill>
                  <a:srgbClr val="171717"/>
                </a:solidFill>
                <a:latin typeface="SDESOR+Raleway"/>
                <a:cs typeface="SDESOR+Raleway"/>
              </a:rPr>
              <a:t>Flickr</a:t>
            </a:r>
            <a:endParaRPr sz="5400" dirty="0">
              <a:solidFill>
                <a:srgbClr val="171717"/>
              </a:solidFill>
              <a:latin typeface="SDESOR+Raleway"/>
              <a:cs typeface="SDESOR+Raleway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70100" y="4834451"/>
            <a:ext cx="3125186" cy="844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48"/>
              </a:lnSpc>
              <a:spcBef>
                <a:spcPts val="0"/>
              </a:spcBef>
              <a:spcAft>
                <a:spcPts val="0"/>
              </a:spcAft>
            </a:pPr>
            <a:r>
              <a:rPr sz="5400" dirty="0">
                <a:solidFill>
                  <a:srgbClr val="171717"/>
                </a:solidFill>
                <a:latin typeface="SDESOR+Raleway"/>
                <a:cs typeface="SDESOR+Raleway"/>
              </a:rPr>
              <a:t>Unsplash</a:t>
            </a:r>
            <a:endParaRPr sz="5400" dirty="0">
              <a:solidFill>
                <a:srgbClr val="171717"/>
              </a:solidFill>
              <a:latin typeface="SDESOR+Raleway"/>
              <a:cs typeface="SDESOR+Raleway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63679" y="4834451"/>
            <a:ext cx="2971362" cy="844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348"/>
              </a:lnSpc>
              <a:spcBef>
                <a:spcPts val="0"/>
              </a:spcBef>
              <a:spcAft>
                <a:spcPts val="0"/>
              </a:spcAft>
            </a:pPr>
            <a:r>
              <a:rPr sz="5400" dirty="0">
                <a:solidFill>
                  <a:srgbClr val="171717"/>
                </a:solidFill>
                <a:latin typeface="SDESOR+Raleway"/>
                <a:cs typeface="SDESOR+Raleway"/>
              </a:rPr>
              <a:t>Pinterest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138197" y="940367"/>
            <a:ext cx="3815590" cy="26164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122" marR="0">
              <a:lnSpc>
                <a:spcPts val="7102"/>
              </a:lnSpc>
              <a:spcBef>
                <a:spcPts val="0"/>
              </a:spcBef>
              <a:spcAft>
                <a:spcPts val="0"/>
              </a:spcAft>
            </a:pPr>
            <a:r>
              <a:rPr sz="6050" dirty="0">
                <a:solidFill>
                  <a:srgbClr val="171717"/>
                </a:solidFill>
                <a:latin typeface="SDESOR+Raleway"/>
                <a:cs typeface="SDESOR+Raleway"/>
              </a:rPr>
              <a:t>Всё, что</a:t>
            </a:r>
          </a:p>
          <a:p>
            <a:pPr marL="0" marR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</a:pPr>
            <a:r>
              <a:rPr sz="6050" dirty="0">
                <a:solidFill>
                  <a:srgbClr val="171717"/>
                </a:solidFill>
                <a:latin typeface="SDESOR+Raleway"/>
                <a:cs typeface="SDESOR+Raleway"/>
              </a:rPr>
              <a:t>движется,</a:t>
            </a:r>
          </a:p>
          <a:p>
            <a:pPr marL="428327" marR="0">
              <a:lnSpc>
                <a:spcPts val="6600"/>
              </a:lnSpc>
              <a:spcBef>
                <a:spcPts val="0"/>
              </a:spcBef>
              <a:spcAft>
                <a:spcPts val="0"/>
              </a:spcAft>
            </a:pPr>
            <a:r>
              <a:rPr sz="6050" dirty="0">
                <a:solidFill>
                  <a:srgbClr val="171717"/>
                </a:solidFill>
                <a:latin typeface="SDESOR+Raleway"/>
                <a:cs typeface="SDESOR+Raleway"/>
              </a:rPr>
              <a:t>хорошо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5697" y="1891201"/>
            <a:ext cx="8462990" cy="3102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91"/>
              </a:lnSpc>
              <a:spcBef>
                <a:spcPts val="0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Включение мультимедийных</a:t>
            </a:r>
          </a:p>
          <a:p>
            <a:pPr marL="0" marR="0">
              <a:lnSpc>
                <a:spcPts val="4991"/>
              </a:lnSpc>
              <a:spcBef>
                <a:spcPts val="138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элементов позволяет:</a:t>
            </a:r>
          </a:p>
          <a:p>
            <a:pPr marL="0" marR="0">
              <a:lnSpc>
                <a:spcPts val="4991"/>
              </a:lnSpc>
              <a:spcBef>
                <a:spcPts val="133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1. Визуализировать информацию</a:t>
            </a:r>
          </a:p>
          <a:p>
            <a:pPr marL="0" marR="0">
              <a:lnSpc>
                <a:spcPts val="4991"/>
              </a:lnSpc>
              <a:spcBef>
                <a:spcPts val="138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2. Укрепить память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22830" y="3454967"/>
            <a:ext cx="4446353" cy="940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102"/>
              </a:lnSpc>
              <a:spcBef>
                <a:spcPts val="0"/>
              </a:spcBef>
              <a:spcAft>
                <a:spcPts val="0"/>
              </a:spcAft>
            </a:pPr>
            <a:r>
              <a:rPr sz="6050" dirty="0">
                <a:solidFill>
                  <a:srgbClr val="171717"/>
                </a:solidFill>
                <a:latin typeface="SDESOR+Raleway"/>
                <a:cs typeface="SDESOR+Raleway"/>
              </a:rPr>
              <a:t>"продается"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5697" y="5131638"/>
            <a:ext cx="6231319" cy="1482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91"/>
              </a:lnSpc>
              <a:spcBef>
                <a:spcPts val="0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3. Улучшить восприятие</a:t>
            </a:r>
          </a:p>
          <a:p>
            <a:pPr marL="0" marR="0">
              <a:lnSpc>
                <a:spcPts val="4991"/>
              </a:lnSpc>
              <a:spcBef>
                <a:spcPts val="138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информации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5697" y="6751856"/>
            <a:ext cx="6905193" cy="1482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91"/>
              </a:lnSpc>
              <a:spcBef>
                <a:spcPts val="0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4. Усилить эмоциональное</a:t>
            </a:r>
          </a:p>
          <a:p>
            <a:pPr marL="0" marR="0">
              <a:lnSpc>
                <a:spcPts val="4991"/>
              </a:lnSpc>
              <a:spcBef>
                <a:spcPts val="138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воздействие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65697" y="8372074"/>
            <a:ext cx="7045043" cy="148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91"/>
              </a:lnSpc>
              <a:spcBef>
                <a:spcPts val="0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5. Расширить возможности</a:t>
            </a:r>
          </a:p>
          <a:p>
            <a:pPr marL="0" marR="0">
              <a:lnSpc>
                <a:spcPts val="4991"/>
              </a:lnSpc>
              <a:spcBef>
                <a:spcPts val="1386"/>
              </a:spcBef>
              <a:spcAft>
                <a:spcPts val="0"/>
              </a:spcAft>
            </a:pPr>
            <a:r>
              <a:rPr sz="4250" dirty="0">
                <a:solidFill>
                  <a:srgbClr val="171717"/>
                </a:solidFill>
                <a:latin typeface="SDESOR+Raleway"/>
                <a:cs typeface="SDESOR+Raleway"/>
              </a:rPr>
              <a:t>презентации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61D27E-1C48-3842-7A53-E1D5C2B51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8" y="5158073"/>
            <a:ext cx="7530545" cy="75305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44411" y="1489195"/>
            <a:ext cx="5751618" cy="1726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869"/>
              </a:lnSpc>
              <a:spcBef>
                <a:spcPts val="0"/>
              </a:spcBef>
              <a:spcAft>
                <a:spcPts val="0"/>
              </a:spcAft>
            </a:pPr>
            <a:r>
              <a:rPr sz="5000" dirty="0">
                <a:solidFill>
                  <a:srgbClr val="000000"/>
                </a:solidFill>
                <a:latin typeface="SDESOR+Raleway"/>
                <a:cs typeface="SDESOR+Raleway"/>
              </a:rPr>
              <a:t>Один слайд - одно</a:t>
            </a:r>
          </a:p>
          <a:p>
            <a:pPr marL="759619" marR="0">
              <a:lnSpc>
                <a:spcPts val="5869"/>
              </a:lnSpc>
              <a:spcBef>
                <a:spcPts val="1505"/>
              </a:spcBef>
              <a:spcAft>
                <a:spcPts val="0"/>
              </a:spcAft>
            </a:pPr>
            <a:r>
              <a:rPr sz="5000" dirty="0">
                <a:solidFill>
                  <a:srgbClr val="000000"/>
                </a:solidFill>
                <a:latin typeface="SDESOR+Raleway"/>
                <a:cs typeface="SDESOR+Raleway"/>
              </a:rPr>
              <a:t>изображение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hlinkClick r:id="rId2"/>
          </p:cNvPr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0883" y="1324981"/>
            <a:ext cx="10066774" cy="1379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566"/>
              </a:lnSpc>
              <a:spcBef>
                <a:spcPts val="0"/>
              </a:spcBef>
              <a:spcAft>
                <a:spcPts val="0"/>
              </a:spcAft>
            </a:pPr>
            <a:r>
              <a:rPr sz="9000" dirty="0">
                <a:solidFill>
                  <a:srgbClr val="171717"/>
                </a:solidFill>
                <a:latin typeface="UGTFBO+Raleway"/>
                <a:cs typeface="UGTFBO+Raleway"/>
              </a:rPr>
              <a:t>Нет вдохновения?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85932" y="3306946"/>
            <a:ext cx="4651924" cy="1106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411"/>
              </a:lnSpc>
              <a:spcBef>
                <a:spcPts val="0"/>
              </a:spcBef>
              <a:spcAft>
                <a:spcPts val="0"/>
              </a:spcAft>
            </a:pPr>
            <a:r>
              <a:rPr sz="7150" spc="11" dirty="0">
                <a:solidFill>
                  <a:srgbClr val="171717"/>
                </a:solidFill>
                <a:latin typeface="UGTFBO+Raleway"/>
                <a:cs typeface="UGTFBO+Raleway"/>
              </a:rPr>
              <a:t>Ищи</a:t>
            </a:r>
            <a:r>
              <a:rPr sz="7150" dirty="0">
                <a:solidFill>
                  <a:srgbClr val="171717"/>
                </a:solidFill>
                <a:latin typeface="UGTFBO+Raleway"/>
                <a:cs typeface="UGTFBO+Raleway"/>
              </a:rPr>
              <a:t> здесь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5826" y="5113997"/>
            <a:ext cx="7307579" cy="758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584"/>
              </a:lnSpc>
              <a:spcBef>
                <a:spcPts val="0"/>
              </a:spcBef>
              <a:spcAft>
                <a:spcPts val="0"/>
              </a:spcAft>
            </a:pPr>
            <a:r>
              <a:rPr sz="4750" dirty="0">
                <a:solidFill>
                  <a:srgbClr val="171717"/>
                </a:solidFill>
                <a:latin typeface="UGTFBO+Raleway"/>
                <a:cs typeface="UGTFBO+Raleway"/>
              </a:rPr>
              <a:t>Google Slides</a:t>
            </a:r>
            <a:r>
              <a:rPr sz="4750" spc="10786" dirty="0">
                <a:solidFill>
                  <a:srgbClr val="171717"/>
                </a:solidFill>
                <a:latin typeface="UGTFBO+Raleway"/>
                <a:cs typeface="UGTFBO+Raleway"/>
              </a:rPr>
              <a:t> </a:t>
            </a:r>
            <a:r>
              <a:rPr sz="4750" dirty="0">
                <a:solidFill>
                  <a:srgbClr val="171717"/>
                </a:solidFill>
                <a:latin typeface="UGTFBO+Raleway"/>
                <a:cs typeface="UGTFBO+Raleway"/>
              </a:rPr>
              <a:t>Canva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08891" y="5172602"/>
            <a:ext cx="1523652" cy="747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584"/>
              </a:lnSpc>
              <a:spcBef>
                <a:spcPts val="0"/>
              </a:spcBef>
              <a:spcAft>
                <a:spcPts val="0"/>
              </a:spcAft>
            </a:pPr>
            <a:r>
              <a:rPr sz="4750" dirty="0">
                <a:solidFill>
                  <a:srgbClr val="171717"/>
                </a:solidFill>
                <a:latin typeface="UGTFBO+Raleway"/>
                <a:cs typeface="UGTFBO+Raleway"/>
              </a:rPr>
              <a:t>Prezi</a:t>
            </a:r>
            <a:endParaRPr sz="4750" dirty="0">
              <a:solidFill>
                <a:srgbClr val="171717"/>
              </a:solidFill>
              <a:latin typeface="UGTFBO+Raleway"/>
              <a:cs typeface="UGTFBO+Raleway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429D25-8162-9D80-F292-5A064569B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12" y="5459997"/>
            <a:ext cx="4392488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77957" y="2659743"/>
            <a:ext cx="544134" cy="890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714"/>
              </a:lnSpc>
              <a:spcBef>
                <a:spcPts val="0"/>
              </a:spcBef>
              <a:spcAft>
                <a:spcPts val="0"/>
              </a:spcAft>
            </a:pPr>
            <a:r>
              <a:rPr sz="4950" dirty="0">
                <a:solidFill>
                  <a:srgbClr val="171717"/>
                </a:solidFill>
                <a:latin typeface="FBWMNB+Clear Sans Medium"/>
                <a:cs typeface="FBWMNB+Clear Sans Medium"/>
              </a:rPr>
              <a:t>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89908" y="2813343"/>
            <a:ext cx="6641649" cy="16022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445"/>
              </a:lnSpc>
              <a:spcBef>
                <a:spcPts val="0"/>
              </a:spcBef>
              <a:spcAft>
                <a:spcPts val="0"/>
              </a:spcAft>
            </a:pPr>
            <a:r>
              <a:rPr sz="4650" dirty="0">
                <a:solidFill>
                  <a:srgbClr val="171717"/>
                </a:solidFill>
                <a:latin typeface="UGTFBO+Raleway"/>
                <a:cs typeface="UGTFBO+Raleway"/>
              </a:rPr>
              <a:t>Говори четко, громко и</a:t>
            </a:r>
          </a:p>
          <a:p>
            <a:pPr marL="0" marR="0">
              <a:lnSpc>
                <a:spcPts val="5445"/>
              </a:lnSpc>
              <a:spcBef>
                <a:spcPts val="1475"/>
              </a:spcBef>
              <a:spcAft>
                <a:spcPts val="0"/>
              </a:spcAft>
            </a:pPr>
            <a:r>
              <a:rPr sz="4650" dirty="0">
                <a:solidFill>
                  <a:srgbClr val="171717"/>
                </a:solidFill>
                <a:latin typeface="UGTFBO+Raleway"/>
                <a:cs typeface="UGTFBO+Raleway"/>
              </a:rPr>
              <a:t>выразительно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46220" y="3409071"/>
            <a:ext cx="4696541" cy="1929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689"/>
              </a:lnSpc>
              <a:spcBef>
                <a:spcPts val="0"/>
              </a:spcBef>
              <a:spcAft>
                <a:spcPts val="0"/>
              </a:spcAft>
            </a:pPr>
            <a:r>
              <a:rPr sz="6550" dirty="0">
                <a:solidFill>
                  <a:srgbClr val="171717"/>
                </a:solidFill>
                <a:latin typeface="UGTFBO+Raleway"/>
                <a:cs typeface="UGTFBO+Raleway"/>
              </a:rPr>
              <a:t>Знаю, о чем</a:t>
            </a:r>
          </a:p>
          <a:p>
            <a:pPr marL="820489" marR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sz="6550" dirty="0">
                <a:solidFill>
                  <a:srgbClr val="171717"/>
                </a:solidFill>
                <a:latin typeface="UGTFBO+Raleway"/>
                <a:cs typeface="UGTFBO+Raleway"/>
              </a:rPr>
              <a:t>говорю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89794" y="5151368"/>
            <a:ext cx="520717" cy="3006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714"/>
              </a:lnSpc>
              <a:spcBef>
                <a:spcPts val="0"/>
              </a:spcBef>
              <a:spcAft>
                <a:spcPts val="0"/>
              </a:spcAft>
            </a:pPr>
            <a:r>
              <a:rPr sz="4950" dirty="0">
                <a:solidFill>
                  <a:srgbClr val="171717"/>
                </a:solidFill>
                <a:latin typeface="FBWMNB+Clear Sans Medium"/>
                <a:cs typeface="FBWMNB+Clear Sans Medium"/>
              </a:rPr>
              <a:t>2</a:t>
            </a:r>
          </a:p>
          <a:p>
            <a:pPr marL="0" marR="0">
              <a:lnSpc>
                <a:spcPts val="6714"/>
              </a:lnSpc>
              <a:spcBef>
                <a:spcPts val="9998"/>
              </a:spcBef>
              <a:spcAft>
                <a:spcPts val="0"/>
              </a:spcAft>
            </a:pPr>
            <a:r>
              <a:rPr sz="4950" dirty="0">
                <a:solidFill>
                  <a:srgbClr val="171717"/>
                </a:solidFill>
                <a:latin typeface="FBWMNB+Clear Sans Medium"/>
                <a:cs typeface="FBWMNB+Clear Sans Medium"/>
              </a:rPr>
              <a:t>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89908" y="5614914"/>
            <a:ext cx="6295302" cy="72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445"/>
              </a:lnSpc>
              <a:spcBef>
                <a:spcPts val="0"/>
              </a:spcBef>
              <a:spcAft>
                <a:spcPts val="0"/>
              </a:spcAft>
            </a:pPr>
            <a:r>
              <a:rPr sz="4650" dirty="0">
                <a:solidFill>
                  <a:srgbClr val="171717"/>
                </a:solidFill>
                <a:latin typeface="UGTFBO+Raleway"/>
                <a:cs typeface="UGTFBO+Raleway"/>
              </a:rPr>
              <a:t>Не смотри в конспект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89908" y="7145805"/>
            <a:ext cx="6446099" cy="1602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445"/>
              </a:lnSpc>
              <a:spcBef>
                <a:spcPts val="0"/>
              </a:spcBef>
              <a:spcAft>
                <a:spcPts val="0"/>
              </a:spcAft>
            </a:pPr>
            <a:r>
              <a:rPr sz="4650" dirty="0">
                <a:solidFill>
                  <a:srgbClr val="171717"/>
                </a:solidFill>
                <a:latin typeface="UGTFBO+Raleway"/>
                <a:cs typeface="UGTFBO+Raleway"/>
              </a:rPr>
              <a:t>Не читай информацию</a:t>
            </a:r>
          </a:p>
          <a:p>
            <a:pPr marL="0" marR="0">
              <a:lnSpc>
                <a:spcPts val="5445"/>
              </a:lnSpc>
              <a:spcBef>
                <a:spcPts val="1475"/>
              </a:spcBef>
              <a:spcAft>
                <a:spcPts val="0"/>
              </a:spcAft>
            </a:pPr>
            <a:r>
              <a:rPr sz="4650" dirty="0">
                <a:solidFill>
                  <a:srgbClr val="171717"/>
                </a:solidFill>
                <a:latin typeface="UGTFBO+Raleway"/>
                <a:cs typeface="UGTFBO+Raleway"/>
              </a:rPr>
              <a:t>со слайда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39223" y="5174685"/>
            <a:ext cx="8761761" cy="1752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500"/>
              </a:lnSpc>
              <a:spcBef>
                <a:spcPts val="0"/>
              </a:spcBef>
              <a:spcAft>
                <a:spcPts val="0"/>
              </a:spcAft>
            </a:pPr>
            <a:r>
              <a:rPr sz="11500" dirty="0">
                <a:solidFill>
                  <a:srgbClr val="171717"/>
                </a:solidFill>
                <a:latin typeface="UGTFBO+Raleway"/>
                <a:cs typeface="UGTFBO+Raleway"/>
              </a:rPr>
              <a:t>НАШИ "НЕТ"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36423" y="1728283"/>
            <a:ext cx="8767494" cy="1260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626"/>
              </a:lnSpc>
              <a:spcBef>
                <a:spcPts val="0"/>
              </a:spcBef>
              <a:spcAft>
                <a:spcPts val="0"/>
              </a:spcAft>
            </a:pPr>
            <a:r>
              <a:rPr sz="8200" dirty="0">
                <a:solidFill>
                  <a:srgbClr val="000000"/>
                </a:solidFill>
                <a:latin typeface="UGTFBO+Raleway"/>
                <a:cs typeface="UGTFBO+Raleway"/>
              </a:rPr>
              <a:t>НЕТ яркому фону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21913" y="4488827"/>
            <a:ext cx="11396545" cy="3429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4012" marR="0">
              <a:lnSpc>
                <a:spcPts val="13500"/>
              </a:lnSpc>
              <a:spcBef>
                <a:spcPts val="0"/>
              </a:spcBef>
              <a:spcAft>
                <a:spcPts val="0"/>
              </a:spcAft>
            </a:pPr>
            <a:r>
              <a:rPr sz="11500" dirty="0">
                <a:solidFill>
                  <a:srgbClr val="171717"/>
                </a:solidFill>
                <a:latin typeface="VFCVMP+Raleway"/>
                <a:cs typeface="VFCVMP+Raleway"/>
              </a:rPr>
              <a:t>ЧТО ТАКОЕ</a:t>
            </a:r>
          </a:p>
          <a:p>
            <a:pPr marL="0" marR="0">
              <a:lnSpc>
                <a:spcPts val="13200"/>
              </a:lnSpc>
              <a:spcBef>
                <a:spcPts val="0"/>
              </a:spcBef>
              <a:spcAft>
                <a:spcPts val="0"/>
              </a:spcAft>
            </a:pPr>
            <a:r>
              <a:rPr sz="11500" dirty="0">
                <a:solidFill>
                  <a:srgbClr val="171717"/>
                </a:solidFill>
                <a:latin typeface="VFCVMP+Raleway"/>
                <a:cs typeface="VFCVMP+Raleway"/>
              </a:rPr>
              <a:t>ПРЕЗЕНТАЦИЯ?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48131" y="1351009"/>
            <a:ext cx="6592683" cy="1126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570"/>
              </a:lnSpc>
              <a:spcBef>
                <a:spcPts val="0"/>
              </a:spcBef>
              <a:spcAft>
                <a:spcPts val="0"/>
              </a:spcAft>
            </a:pPr>
            <a:r>
              <a:rPr sz="7300" dirty="0">
                <a:solidFill>
                  <a:srgbClr val="000000"/>
                </a:solidFill>
                <a:latin typeface="UGTFBO+Raleway"/>
                <a:cs typeface="UGTFBO+Raleway"/>
              </a:rPr>
              <a:t>НЕТ большому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23028" y="2741659"/>
            <a:ext cx="8242835" cy="1126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570"/>
              </a:lnSpc>
              <a:spcBef>
                <a:spcPts val="0"/>
              </a:spcBef>
              <a:spcAft>
                <a:spcPts val="0"/>
              </a:spcAft>
            </a:pPr>
            <a:r>
              <a:rPr sz="7300" dirty="0">
                <a:solidFill>
                  <a:srgbClr val="000000"/>
                </a:solidFill>
                <a:latin typeface="UGTFBO+Raleway"/>
                <a:cs typeface="UGTFBO+Raleway"/>
              </a:rPr>
              <a:t>количеству текста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26873" y="1727996"/>
            <a:ext cx="9186665" cy="20756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044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000000"/>
                </a:solidFill>
                <a:latin typeface="CSIRJE+Raleway"/>
                <a:cs typeface="CSIRJE+Raleway"/>
              </a:rPr>
              <a:t>НЕТ отсутствию средств</a:t>
            </a:r>
          </a:p>
          <a:p>
            <a:pPr marL="2068711" marR="0">
              <a:lnSpc>
                <a:spcPts val="7044"/>
              </a:lnSpc>
              <a:spcBef>
                <a:spcPts val="1955"/>
              </a:spcBef>
              <a:spcAft>
                <a:spcPts val="0"/>
              </a:spcAft>
            </a:pPr>
            <a:r>
              <a:rPr sz="6000" dirty="0">
                <a:solidFill>
                  <a:srgbClr val="000000"/>
                </a:solidFill>
                <a:latin typeface="CSIRJE+Raleway"/>
                <a:cs typeface="CSIRJE+Raleway"/>
              </a:rPr>
              <a:t>визуализации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06919" y="1727997"/>
            <a:ext cx="7026395" cy="20756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7044"/>
              </a:lnSpc>
              <a:spcBef>
                <a:spcPts val="0"/>
              </a:spcBef>
              <a:spcAft>
                <a:spcPts val="0"/>
              </a:spcAft>
            </a:pPr>
            <a:r>
              <a:rPr sz="6000" dirty="0">
                <a:solidFill>
                  <a:srgbClr val="000000"/>
                </a:solidFill>
                <a:latin typeface="CSIRJE+Raleway"/>
                <a:cs typeface="CSIRJE+Raleway"/>
              </a:rPr>
              <a:t>НЕТ изображению,</a:t>
            </a:r>
          </a:p>
          <a:p>
            <a:pPr marL="344834" marR="0">
              <a:lnSpc>
                <a:spcPts val="7044"/>
              </a:lnSpc>
              <a:spcBef>
                <a:spcPts val="1955"/>
              </a:spcBef>
              <a:spcAft>
                <a:spcPts val="0"/>
              </a:spcAft>
            </a:pPr>
            <a:r>
              <a:rPr sz="6000" dirty="0">
                <a:solidFill>
                  <a:srgbClr val="000000"/>
                </a:solidFill>
                <a:latin typeface="CSIRJE+Raleway"/>
                <a:cs typeface="CSIRJE+Raleway"/>
              </a:rPr>
              <a:t>"забитому в угол"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5059" y="3408958"/>
            <a:ext cx="7337881" cy="300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1173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0" dirty="0">
                <a:solidFill>
                  <a:srgbClr val="171717"/>
                </a:solidFill>
                <a:latin typeface="CSIRJE+Raleway" panose="020B0604020202020204" charset="-52"/>
                <a:cs typeface="NSLVWS+Raleway"/>
              </a:rPr>
              <a:t>Подведем итоги</a:t>
            </a:r>
            <a:endParaRPr sz="10000" dirty="0">
              <a:solidFill>
                <a:srgbClr val="171717"/>
              </a:solidFill>
              <a:latin typeface="CSIRJE+Raleway" panose="020B0604020202020204" charset="-52"/>
              <a:cs typeface="NSLVWS+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76680" y="1490795"/>
            <a:ext cx="7462126" cy="1654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99"/>
              </a:lnSpc>
              <a:spcBef>
                <a:spcPts val="0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1.Презентация позволяет более</a:t>
            </a:r>
          </a:p>
          <a:p>
            <a:pPr marL="0" marR="0">
              <a:lnSpc>
                <a:spcPts val="3799"/>
              </a:lnSpc>
              <a:spcBef>
                <a:spcPts val="663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эффективно донести информацию до</a:t>
            </a:r>
          </a:p>
          <a:p>
            <a:pPr marL="0" marR="0">
              <a:lnSpc>
                <a:spcPts val="3799"/>
              </a:lnSpc>
              <a:spcBef>
                <a:spcPts val="613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аудитории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76680" y="3291085"/>
            <a:ext cx="7620790" cy="335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99"/>
              </a:lnSpc>
              <a:spcBef>
                <a:spcPts val="0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2. Презентация помогает</a:t>
            </a:r>
          </a:p>
          <a:p>
            <a:pPr marL="0" marR="0">
              <a:lnSpc>
                <a:spcPts val="3799"/>
              </a:lnSpc>
              <a:spcBef>
                <a:spcPts val="664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заинтересовать аудиторию и</a:t>
            </a:r>
            <a:r>
              <a:rPr sz="3250" spc="-11" dirty="0">
                <a:solidFill>
                  <a:srgbClr val="171717"/>
                </a:solidFill>
                <a:latin typeface="VFCVMP+Raleway"/>
                <a:cs typeface="VFCVMP+Raleway"/>
              </a:rPr>
              <a:t> </a:t>
            </a: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держать</a:t>
            </a:r>
          </a:p>
          <a:p>
            <a:pPr marL="0" marR="0">
              <a:lnSpc>
                <a:spcPts val="3799"/>
              </a:lnSpc>
              <a:spcBef>
                <a:spcPts val="613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ее внимание.</a:t>
            </a:r>
          </a:p>
          <a:p>
            <a:pPr marL="0" marR="0">
              <a:lnSpc>
                <a:spcPts val="3799"/>
              </a:lnSpc>
              <a:spcBef>
                <a:spcPts val="678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3. Презентация может быть</a:t>
            </a:r>
          </a:p>
          <a:p>
            <a:pPr marL="0" marR="0">
              <a:lnSpc>
                <a:spcPts val="3799"/>
              </a:lnSpc>
              <a:spcBef>
                <a:spcPts val="614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использована в</a:t>
            </a:r>
            <a:r>
              <a:rPr sz="3250" spc="-10" dirty="0">
                <a:solidFill>
                  <a:srgbClr val="171717"/>
                </a:solidFill>
                <a:latin typeface="VFCVMP+Raleway"/>
                <a:cs typeface="VFCVMP+Raleway"/>
              </a:rPr>
              <a:t> </a:t>
            </a: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различных целях и</a:t>
            </a:r>
            <a:r>
              <a:rPr sz="3250" spc="-11" dirty="0">
                <a:solidFill>
                  <a:srgbClr val="171717"/>
                </a:solidFill>
                <a:latin typeface="VFCVMP+Raleway"/>
                <a:cs typeface="VFCVMP+Raleway"/>
              </a:rPr>
              <a:t> </a:t>
            </a: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на</a:t>
            </a:r>
          </a:p>
          <a:p>
            <a:pPr marL="0" marR="0">
              <a:lnSpc>
                <a:spcPts val="3799"/>
              </a:lnSpc>
              <a:spcBef>
                <a:spcPts val="663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разных мероприятиях.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831958" y="3615190"/>
            <a:ext cx="2543030" cy="109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90"/>
              </a:lnSpc>
              <a:spcBef>
                <a:spcPts val="0"/>
              </a:spcBef>
              <a:spcAft>
                <a:spcPts val="0"/>
              </a:spcAft>
            </a:pPr>
            <a:r>
              <a:rPr sz="7050" dirty="0">
                <a:solidFill>
                  <a:srgbClr val="171717"/>
                </a:solidFill>
                <a:latin typeface="VFCVMP+Raleway"/>
                <a:cs typeface="VFCVMP+Raleway"/>
              </a:rPr>
              <a:t>В</a:t>
            </a:r>
            <a:r>
              <a:rPr sz="7050" spc="10" dirty="0">
                <a:solidFill>
                  <a:srgbClr val="171717"/>
                </a:solidFill>
                <a:latin typeface="VFCVMP+Raleway"/>
                <a:cs typeface="VFCVMP+Raleway"/>
              </a:rPr>
              <a:t> </a:t>
            </a:r>
            <a:r>
              <a:rPr sz="7050" dirty="0">
                <a:solidFill>
                  <a:srgbClr val="171717"/>
                </a:solidFill>
                <a:latin typeface="VFCVMP+Raleway"/>
                <a:cs typeface="VFCVMP+Raleway"/>
              </a:rPr>
              <a:t>чем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019539" y="4595579"/>
            <a:ext cx="4168394" cy="109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90"/>
              </a:lnSpc>
              <a:spcBef>
                <a:spcPts val="0"/>
              </a:spcBef>
              <a:spcAft>
                <a:spcPts val="0"/>
              </a:spcAft>
            </a:pPr>
            <a:r>
              <a:rPr sz="7050" dirty="0">
                <a:solidFill>
                  <a:srgbClr val="171717"/>
                </a:solidFill>
                <a:latin typeface="VFCVMP+Raleway"/>
                <a:cs typeface="VFCVMP+Raleway"/>
              </a:rPr>
              <a:t>важность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077269" y="5575968"/>
            <a:ext cx="6053527" cy="109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90"/>
              </a:lnSpc>
              <a:spcBef>
                <a:spcPts val="0"/>
              </a:spcBef>
              <a:spcAft>
                <a:spcPts val="0"/>
              </a:spcAft>
            </a:pPr>
            <a:r>
              <a:rPr sz="7050" dirty="0">
                <a:solidFill>
                  <a:srgbClr val="171717"/>
                </a:solidFill>
                <a:latin typeface="VFCVMP+Raleway"/>
                <a:cs typeface="VFCVMP+Raleway"/>
              </a:rPr>
              <a:t>презентации?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76680" y="6755432"/>
            <a:ext cx="7445272" cy="2221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99"/>
              </a:lnSpc>
              <a:spcBef>
                <a:spcPts val="0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4. Презентация может улучшить вашу</a:t>
            </a:r>
          </a:p>
          <a:p>
            <a:pPr marL="0" marR="0">
              <a:lnSpc>
                <a:spcPts val="3799"/>
              </a:lnSpc>
              <a:spcBef>
                <a:spcPts val="664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профессиональную репутацию и</a:t>
            </a:r>
          </a:p>
          <a:p>
            <a:pPr marL="0" marR="0">
              <a:lnSpc>
                <a:spcPts val="3799"/>
              </a:lnSpc>
              <a:spcBef>
                <a:spcPts val="613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добавить дополнительный эффект в</a:t>
            </a:r>
          </a:p>
          <a:p>
            <a:pPr marL="0" marR="0">
              <a:lnSpc>
                <a:spcPts val="3799"/>
              </a:lnSpc>
              <a:spcBef>
                <a:spcPts val="664"/>
              </a:spcBef>
              <a:spcAft>
                <a:spcPts val="0"/>
              </a:spcAft>
            </a:pPr>
            <a:r>
              <a:rPr sz="3250" dirty="0">
                <a:solidFill>
                  <a:srgbClr val="171717"/>
                </a:solidFill>
                <a:latin typeface="VFCVMP+Raleway"/>
                <a:cs typeface="VFCVMP+Raleway"/>
              </a:rPr>
              <a:t>любую работу.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94723" y="4518459"/>
            <a:ext cx="8851054" cy="30691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091"/>
              </a:lnSpc>
              <a:spcBef>
                <a:spcPts val="0"/>
              </a:spcBef>
              <a:spcAft>
                <a:spcPts val="0"/>
              </a:spcAft>
            </a:pPr>
            <a:r>
              <a:rPr sz="10300" dirty="0">
                <a:solidFill>
                  <a:srgbClr val="171717"/>
                </a:solidFill>
                <a:latin typeface="VFCVMP+Raleway"/>
                <a:cs typeface="VFCVMP+Raleway"/>
              </a:rPr>
              <a:t>ФИРМЕННЫЙ</a:t>
            </a:r>
          </a:p>
          <a:p>
            <a:pPr marL="2202656" marR="0">
              <a:lnSpc>
                <a:spcPts val="11775"/>
              </a:lnSpc>
              <a:spcBef>
                <a:spcPts val="0"/>
              </a:spcBef>
              <a:spcAft>
                <a:spcPts val="0"/>
              </a:spcAft>
            </a:pPr>
            <a:r>
              <a:rPr sz="10300" dirty="0">
                <a:solidFill>
                  <a:srgbClr val="171717"/>
                </a:solidFill>
                <a:latin typeface="VFCVMP+Raleway"/>
                <a:cs typeface="VFCVMP+Raleway"/>
              </a:rPr>
              <a:t>СТИЛЬ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38271" y="2002071"/>
            <a:ext cx="5028129" cy="2445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802"/>
              </a:lnSpc>
              <a:spcBef>
                <a:spcPts val="0"/>
              </a:spcBef>
              <a:spcAft>
                <a:spcPts val="0"/>
              </a:spcAft>
            </a:pPr>
            <a:r>
              <a:rPr sz="8350" dirty="0">
                <a:solidFill>
                  <a:srgbClr val="171717"/>
                </a:solidFill>
                <a:latin typeface="SUJCBI+Raleway"/>
                <a:cs typeface="SUJCBI+Raleway"/>
              </a:rPr>
              <a:t>Для каких</a:t>
            </a:r>
          </a:p>
          <a:p>
            <a:pPr marL="189160" marR="0">
              <a:lnSpc>
                <a:spcPts val="9150"/>
              </a:lnSpc>
              <a:spcBef>
                <a:spcPts val="0"/>
              </a:spcBef>
              <a:spcAft>
                <a:spcPts val="0"/>
              </a:spcAft>
            </a:pPr>
            <a:r>
              <a:rPr sz="8350" dirty="0">
                <a:solidFill>
                  <a:srgbClr val="171717"/>
                </a:solidFill>
                <a:latin typeface="SUJCBI+Raleway"/>
                <a:cs typeface="SUJCBI+Raleway"/>
              </a:rPr>
              <a:t>случаев?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5562" y="1997837"/>
            <a:ext cx="462048" cy="712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07"/>
              </a:lnSpc>
              <a:spcBef>
                <a:spcPts val="0"/>
              </a:spcBef>
              <a:spcAft>
                <a:spcPts val="0"/>
              </a:spcAft>
            </a:pPr>
            <a:r>
              <a:rPr sz="3950" dirty="0">
                <a:solidFill>
                  <a:srgbClr val="171717"/>
                </a:solidFill>
                <a:latin typeface="QHEIIA+Clear Sans Medium"/>
                <a:cs typeface="QHEIIA+Clear Sans Medium"/>
              </a:rPr>
              <a:t>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15129" y="2073563"/>
            <a:ext cx="5355293" cy="569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85"/>
              </a:lnSpc>
              <a:spcBef>
                <a:spcPts val="0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Презентация выпускной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15129" y="2749839"/>
            <a:ext cx="5932084" cy="569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85"/>
              </a:lnSpc>
              <a:spcBef>
                <a:spcPts val="0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квалификационной работы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99952" y="3796282"/>
            <a:ext cx="5700115" cy="569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85"/>
              </a:lnSpc>
              <a:spcBef>
                <a:spcPts val="0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Презентация проектов на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33650" y="3893416"/>
            <a:ext cx="443538" cy="712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07"/>
              </a:lnSpc>
              <a:spcBef>
                <a:spcPts val="0"/>
              </a:spcBef>
              <a:spcAft>
                <a:spcPts val="0"/>
              </a:spcAft>
            </a:pPr>
            <a:r>
              <a:rPr sz="3950" dirty="0">
                <a:solidFill>
                  <a:srgbClr val="171717"/>
                </a:solidFill>
                <a:latin typeface="QHEIIA+Clear Sans Medium"/>
                <a:cs typeface="QHEIIA+Clear Sans Medium"/>
              </a:rPr>
              <a:t>2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999952" y="4472940"/>
            <a:ext cx="6966042" cy="1246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85"/>
              </a:lnSpc>
              <a:spcBef>
                <a:spcPts val="0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курсах или в</a:t>
            </a:r>
            <a:r>
              <a:rPr sz="3550" spc="12" dirty="0">
                <a:solidFill>
                  <a:srgbClr val="171717"/>
                </a:solidFill>
                <a:latin typeface="SUJCBI+Raleway"/>
                <a:cs typeface="SUJCBI+Raleway"/>
              </a:rPr>
              <a:t> </a:t>
            </a: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рамках командных</a:t>
            </a:r>
          </a:p>
          <a:p>
            <a:pPr marL="0" marR="0">
              <a:lnSpc>
                <a:spcPts val="4185"/>
              </a:lnSpc>
              <a:spcBef>
                <a:spcPts val="1142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заданий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015733" y="6151382"/>
            <a:ext cx="5901371" cy="712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07"/>
              </a:lnSpc>
              <a:spcBef>
                <a:spcPts val="0"/>
              </a:spcBef>
              <a:spcAft>
                <a:spcPts val="0"/>
              </a:spcAft>
            </a:pPr>
            <a:r>
              <a:rPr sz="3950" dirty="0">
                <a:solidFill>
                  <a:srgbClr val="171717"/>
                </a:solidFill>
                <a:latin typeface="QHEIIA+Clear Sans Medium"/>
                <a:cs typeface="QHEIIA+Clear Sans Medium"/>
              </a:rPr>
              <a:t>3</a:t>
            </a:r>
            <a:r>
              <a:rPr sz="3950" spc="2233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Презентация доклада о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717743" y="6828039"/>
            <a:ext cx="5534856" cy="569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85"/>
              </a:lnSpc>
              <a:spcBef>
                <a:spcPts val="0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достигнутых результатах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717743" y="7504697"/>
            <a:ext cx="5986714" cy="1246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85"/>
              </a:lnSpc>
              <a:spcBef>
                <a:spcPts val="0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научных исследований или</a:t>
            </a:r>
          </a:p>
          <a:p>
            <a:pPr marL="0" marR="0">
              <a:lnSpc>
                <a:spcPts val="4185"/>
              </a:lnSpc>
              <a:spcBef>
                <a:spcPts val="1142"/>
              </a:spcBef>
              <a:spcAft>
                <a:spcPts val="0"/>
              </a:spcAft>
            </a:pPr>
            <a:r>
              <a:rPr sz="3550" dirty="0">
                <a:solidFill>
                  <a:srgbClr val="171717"/>
                </a:solidFill>
                <a:latin typeface="SUJCBI+Raleway"/>
                <a:cs typeface="SUJCBI+Raleway"/>
              </a:rPr>
              <a:t>проектных работ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907098" y="7877849"/>
            <a:ext cx="4883695" cy="1194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006"/>
              </a:lnSpc>
              <a:spcBef>
                <a:spcPts val="0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SUJCBI+Raleway"/>
                <a:cs typeface="SUJCBI+Raleway"/>
              </a:rPr>
              <a:t>Сканируй и</a:t>
            </a:r>
            <a:r>
              <a:rPr sz="3400" spc="11" dirty="0">
                <a:solidFill>
                  <a:srgbClr val="171717"/>
                </a:solidFill>
                <a:latin typeface="SUJCBI+Raleway"/>
                <a:cs typeface="SUJCBI+Raleway"/>
              </a:rPr>
              <a:t> </a:t>
            </a:r>
            <a:r>
              <a:rPr sz="3400" dirty="0">
                <a:solidFill>
                  <a:srgbClr val="171717"/>
                </a:solidFill>
                <a:latin typeface="SUJCBI+Raleway"/>
                <a:cs typeface="SUJCBI+Raleway"/>
              </a:rPr>
              <a:t>изучи</a:t>
            </a:r>
          </a:p>
          <a:p>
            <a:pPr marL="0" marR="0">
              <a:lnSpc>
                <a:spcPts val="4006"/>
              </a:lnSpc>
              <a:spcBef>
                <a:spcPts val="1093"/>
              </a:spcBef>
              <a:spcAft>
                <a:spcPts val="0"/>
              </a:spcAft>
            </a:pPr>
            <a:r>
              <a:rPr sz="3400" dirty="0">
                <a:solidFill>
                  <a:srgbClr val="171717"/>
                </a:solidFill>
                <a:latin typeface="SUJCBI+Raleway"/>
                <a:cs typeface="SUJCBI+Raleway"/>
              </a:rPr>
              <a:t>фирменный стиль ТвГУ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79806" y="2102310"/>
            <a:ext cx="7965576" cy="2198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показать принадлежность</a:t>
            </a:r>
          </a:p>
          <a:p>
            <a:pPr marL="0" marR="0">
              <a:lnSpc>
                <a:spcPts val="5058"/>
              </a:lnSpc>
              <a:spcBef>
                <a:spcPts val="87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выступающего или аудитории</a:t>
            </a:r>
          </a:p>
          <a:p>
            <a:pPr marL="0" marR="0">
              <a:lnSpc>
                <a:spcPts val="5058"/>
              </a:lnSpc>
              <a:spcBef>
                <a:spcPts val="92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к учреждению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42432" y="2997303"/>
            <a:ext cx="4888235" cy="4616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2585" marR="0">
              <a:lnSpc>
                <a:spcPts val="9503"/>
              </a:lnSpc>
              <a:spcBef>
                <a:spcPts val="0"/>
              </a:spcBef>
              <a:spcAft>
                <a:spcPts val="0"/>
              </a:spcAft>
            </a:pPr>
            <a:r>
              <a:rPr sz="8100" dirty="0">
                <a:solidFill>
                  <a:srgbClr val="171717"/>
                </a:solidFill>
                <a:latin typeface="SUJCBI+Raleway"/>
                <a:cs typeface="SUJCBI+Raleway"/>
              </a:rPr>
              <a:t>Зачем</a:t>
            </a:r>
          </a:p>
          <a:p>
            <a:pPr marL="780157" marR="0">
              <a:lnSpc>
                <a:spcPts val="8850"/>
              </a:lnSpc>
              <a:spcBef>
                <a:spcPts val="0"/>
              </a:spcBef>
              <a:spcAft>
                <a:spcPts val="0"/>
              </a:spcAft>
            </a:pPr>
            <a:r>
              <a:rPr sz="8100" dirty="0">
                <a:solidFill>
                  <a:srgbClr val="171717"/>
                </a:solidFill>
                <a:latin typeface="SUJCBI+Raleway"/>
                <a:cs typeface="SUJCBI+Raleway"/>
              </a:rPr>
              <a:t>нужны</a:t>
            </a:r>
          </a:p>
          <a:p>
            <a:pPr marL="0" marR="0">
              <a:lnSpc>
                <a:spcPts val="8850"/>
              </a:lnSpc>
              <a:spcBef>
                <a:spcPts val="0"/>
              </a:spcBef>
              <a:spcAft>
                <a:spcPts val="0"/>
              </a:spcAft>
            </a:pPr>
            <a:r>
              <a:rPr sz="8100" dirty="0">
                <a:solidFill>
                  <a:srgbClr val="171717"/>
                </a:solidFill>
                <a:latin typeface="SUJCBI+Raleway"/>
                <a:cs typeface="SUJCBI+Raleway"/>
              </a:rPr>
              <a:t>логотип и</a:t>
            </a:r>
          </a:p>
          <a:p>
            <a:pPr marL="991493" marR="0">
              <a:lnSpc>
                <a:spcPts val="8850"/>
              </a:lnSpc>
              <a:spcBef>
                <a:spcPts val="0"/>
              </a:spcBef>
              <a:spcAft>
                <a:spcPts val="0"/>
              </a:spcAft>
            </a:pPr>
            <a:r>
              <a:rPr sz="8100" dirty="0">
                <a:solidFill>
                  <a:srgbClr val="171717"/>
                </a:solidFill>
                <a:latin typeface="SUJCBI+Raleway"/>
                <a:cs typeface="SUJCBI+Raleway"/>
              </a:rPr>
              <a:t>герб?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79806" y="4979809"/>
            <a:ext cx="7365908" cy="1439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продвигать бренд учебного</a:t>
            </a:r>
          </a:p>
          <a:p>
            <a:pPr marL="0" marR="0">
              <a:lnSpc>
                <a:spcPts val="5058"/>
              </a:lnSpc>
              <a:spcBef>
                <a:spcPts val="87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заведения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79806" y="6740751"/>
            <a:ext cx="5725036" cy="68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придать презентации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79806" y="7499983"/>
            <a:ext cx="6603197" cy="680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058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171717"/>
                </a:solidFill>
                <a:latin typeface="SUJCBI+Raleway"/>
                <a:cs typeface="SUJCBI+Raleway"/>
              </a:rPr>
              <a:t>академическое звучание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95418" y="7395817"/>
            <a:ext cx="5784987" cy="2381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9627" marR="0">
              <a:lnSpc>
                <a:spcPts val="6449"/>
              </a:lnSpc>
              <a:spcBef>
                <a:spcPts val="0"/>
              </a:spcBef>
              <a:spcAft>
                <a:spcPts val="0"/>
              </a:spcAft>
            </a:pPr>
            <a:r>
              <a:rPr sz="5500" dirty="0">
                <a:solidFill>
                  <a:srgbClr val="171717"/>
                </a:solidFill>
                <a:latin typeface="SUJCBI+Raleway"/>
                <a:cs typeface="SUJCBI+Raleway"/>
              </a:rPr>
              <a:t>Правило 1:</a:t>
            </a:r>
          </a:p>
          <a:p>
            <a:pPr marL="869304" marR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sz="5500" dirty="0">
                <a:solidFill>
                  <a:srgbClr val="171717"/>
                </a:solidFill>
                <a:latin typeface="SUJCBI+Raleway"/>
                <a:cs typeface="SUJCBI+Raleway"/>
              </a:rPr>
              <a:t>не нарушай</a:t>
            </a:r>
          </a:p>
          <a:p>
            <a:pPr marL="0" marR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sz="5500" dirty="0">
                <a:solidFill>
                  <a:srgbClr val="171717"/>
                </a:solidFill>
                <a:latin typeface="SUJCBI+Raleway"/>
                <a:cs typeface="SUJCBI+Raleway"/>
              </a:rPr>
              <a:t>авторское право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8288000" cy="1027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74763" y="2218561"/>
            <a:ext cx="4217604" cy="1723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729" marR="0">
              <a:lnSpc>
                <a:spcPts val="6851"/>
              </a:lnSpc>
              <a:spcBef>
                <a:spcPts val="0"/>
              </a:spcBef>
              <a:spcAft>
                <a:spcPts val="0"/>
              </a:spcAft>
            </a:pPr>
            <a:r>
              <a:rPr sz="5850" dirty="0">
                <a:solidFill>
                  <a:srgbClr val="171717"/>
                </a:solidFill>
                <a:latin typeface="SUJCBI+Raleway"/>
                <a:cs typeface="SUJCBI+Raleway"/>
              </a:rPr>
              <a:t>Правило 2:</a:t>
            </a:r>
          </a:p>
          <a:p>
            <a:pPr marL="0" marR="0">
              <a:lnSpc>
                <a:spcPts val="6419"/>
              </a:lnSpc>
              <a:spcBef>
                <a:spcPts val="0"/>
              </a:spcBef>
              <a:spcAft>
                <a:spcPts val="0"/>
              </a:spcAft>
            </a:pPr>
            <a:r>
              <a:rPr sz="5850" dirty="0">
                <a:solidFill>
                  <a:srgbClr val="171717"/>
                </a:solidFill>
                <a:latin typeface="SUJCBI+Raleway"/>
                <a:cs typeface="SUJCBI+Raleway"/>
              </a:rPr>
              <a:t>уместность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437</Words>
  <Application>Microsoft Office PowerPoint</Application>
  <PresentationFormat>Произвольный</PresentationFormat>
  <Paragraphs>185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6" baseType="lpstr">
      <vt:lpstr>Calibri</vt:lpstr>
      <vt:lpstr>SKAKKV+Raleway</vt:lpstr>
      <vt:lpstr>VQNVTV+Montserrat ExtraBold</vt:lpstr>
      <vt:lpstr>CSIRJE+Raleway</vt:lpstr>
      <vt:lpstr>RVVUAU+Montserrat</vt:lpstr>
      <vt:lpstr>OJKKOV+Calibri</vt:lpstr>
      <vt:lpstr>VFCVMP+Raleway</vt:lpstr>
      <vt:lpstr>BHROOW+Open Sans Regular</vt:lpstr>
      <vt:lpstr>QHEIIA+Clear Sans Medium</vt:lpstr>
      <vt:lpstr>HRHDOW+Roboto</vt:lpstr>
      <vt:lpstr>UDJJHF+Montserrat Regular</vt:lpstr>
      <vt:lpstr>FBWMNB+Clear Sans Medium</vt:lpstr>
      <vt:lpstr>PIQHIC+Clear Sans Medium</vt:lpstr>
      <vt:lpstr>SUJCBI+Raleway</vt:lpstr>
      <vt:lpstr>SDESOR+Raleway</vt:lpstr>
      <vt:lpstr>SBUGDR+Helvetica World</vt:lpstr>
      <vt:lpstr>ODUSHS+Raleway Bold</vt:lpstr>
      <vt:lpstr>UGTFBO+Raleway</vt:lpstr>
      <vt:lpstr>UFWEOO+Old Standard Regular</vt:lpstr>
      <vt:lpstr>SODWMK+Raleway</vt:lpstr>
      <vt:lpstr>OOOLME+Pinatas Marks Regular</vt:lpstr>
      <vt:lpstr>Times New Roman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Шишкова Мария Петровна</cp:lastModifiedBy>
  <cp:revision>5</cp:revision>
  <dcterms:modified xsi:type="dcterms:W3CDTF">2023-04-09T20:48:20Z</dcterms:modified>
</cp:coreProperties>
</file>