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5"/>
  </p:handoutMasterIdLst>
  <p:sldIdLst>
    <p:sldId id="256" r:id="rId2"/>
    <p:sldId id="272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3E6"/>
    <a:srgbClr val="ECF3F9"/>
    <a:srgbClr val="FFC900"/>
    <a:srgbClr val="173A8D"/>
    <a:srgbClr val="129481"/>
    <a:srgbClr val="0F2741"/>
    <a:srgbClr val="001736"/>
    <a:srgbClr val="003374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7" r="37826"/>
          <a:stretch/>
        </p:blipFill>
        <p:spPr>
          <a:xfrm>
            <a:off x="0" y="0"/>
            <a:ext cx="1444487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614" y="341519"/>
            <a:ext cx="6740770" cy="111214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Памятник природы регионального значения «Сахаровский парк»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846" y="5613631"/>
            <a:ext cx="2461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Иванова Арина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Жаринова Елизавета</a:t>
            </a:r>
          </a:p>
          <a:p>
            <a:pPr algn="just"/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Корешкова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Ангелина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Кудрявцева Дарья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92" y="1384347"/>
            <a:ext cx="4654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Посетив данную особо охраняемую природную территорию, считаем её отличным местом для прогулок на природе. Чистый воздух, щебетанье птиц, живописные лесные цветы…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3640200"/>
            <a:ext cx="4021016" cy="30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s://sun9-14.userapi.com/impg/X7D2RSiZ5BkeFGN20JRTMYNdwuxg3VYQYNA4nw/Tx-haM65AME.jpg?size=810x1080&amp;quality=95&amp;sign=a8970bfd0c085e097431fe07050693a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6" y="1384347"/>
            <a:ext cx="3165230" cy="42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3" y="1490825"/>
            <a:ext cx="3220883" cy="42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1015" y="835387"/>
            <a:ext cx="49002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Сахаровский парк находится в Заволжском районе Твери, в поселке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Сахарово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Представляет собой памятник природы и объект историко-культурного наследия. Это бывшее имение известного героя Русско-турецкой войны (1877-1878 годы), генерала-фельдмаршала И.В. Гурко. Площадь парка составляет 13 га. ООПТ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Правительства Тверской области от 05.06.2019 № 240-пп. В парке помимо многочисленных елей, берез также высажены ясень, пихта, лиственница, клен, сибирский кедр, рябинник.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sun9-17.userapi.com/impg/SyYI8dxOVVt-A9UkVQ6yQhrigOtKEOvJeDT9tQ/GK-r4afbZoE.jpg?size=810x1080&amp;quality=95&amp;sign=0665767d45f96f2bcb0014969046ac8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2" y="3774832"/>
            <a:ext cx="4548554" cy="27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7" y="463918"/>
            <a:ext cx="2458340" cy="319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sun9-27.userapi.com/impg/7QPVZDIwl8ook6IF0qC_MCQpnx8GTYFqe6YfJw/1kIMOVMgGgw.jpg?size=810x1080&amp;quality=95&amp;sign=19f0d849fd09c833ce839c817f601dd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70" y="473959"/>
            <a:ext cx="2574937" cy="31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3422"/>
            <a:ext cx="2602811" cy="272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084" y="4306059"/>
            <a:ext cx="5263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Прогуливаясь по парку, мы смогли увидеть не только красоту природы, но и «следы» отдыха людей. Однако радует, что большая часть парка очень чистая.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Призываем быть экологически культурными и отдыхая, не вредить природе!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918"/>
            <a:ext cx="2602811" cy="319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456</TotalTime>
  <Words>159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Памятник природы регионального значения «Сахаровский парк»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79107</cp:lastModifiedBy>
  <cp:revision>85</cp:revision>
  <dcterms:created xsi:type="dcterms:W3CDTF">2016-11-18T14:12:19Z</dcterms:created>
  <dcterms:modified xsi:type="dcterms:W3CDTF">2023-05-23T17:50:13Z</dcterms:modified>
</cp:coreProperties>
</file>