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0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2F526-C628-4577-9F45-552B4D6BC53B}" type="datetimeFigureOut">
              <a:rPr lang="ru-RU" smtClean="0"/>
              <a:pPr/>
              <a:t>16.09.2017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E1D5B-2573-4A81-82F8-7773C7535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ndre\Downloads\chajkovskij_-_marsh_shchelkunchik_klassicheskaja_muzika_(zvukoff.ru)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8504" y="1928802"/>
            <a:ext cx="4855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Петр Ильич Чайковский</a:t>
            </a:r>
            <a:endParaRPr lang="ru-RU" sz="3600" dirty="0"/>
          </a:p>
        </p:txBody>
      </p:sp>
      <p:pic>
        <p:nvPicPr>
          <p:cNvPr id="11266" name="Picture 2" descr="Картинки по запросу чайковский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5072066" cy="608161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15008" y="2571744"/>
            <a:ext cx="1976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1840-1893</a:t>
            </a: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270" name="Picture 6" descr="Картинки по запросу скрипичный ключ 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48" y="4535693"/>
            <a:ext cx="3857652" cy="2322307"/>
          </a:xfrm>
          <a:prstGeom prst="rect">
            <a:avLst/>
          </a:prstGeom>
          <a:noFill/>
        </p:spPr>
      </p:pic>
      <p:pic>
        <p:nvPicPr>
          <p:cNvPr id="10" name="chajkovskij_-_marsh_shchelkunchik_klassicheskaja_muzika_(zvukoff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144000" y="478632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2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0" name="Picture 12" descr="http://img-fotki.yandex.ru/get/5004/135379791.3/0_aeba4_bd75cde7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Картинки по запрос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66" y="-27"/>
            <a:ext cx="10287040" cy="6858027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upload.wikimedia.org/wikipedia/commons/f/f2/Pjotr_T%C5%A1aikovskin_kotimus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0000">
            <a:off x="-224190" y="-149108"/>
            <a:ext cx="9522085" cy="714156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klinfm.ru/wp-content/uploads/2010/08/ru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30684" y="-1"/>
            <a:ext cx="10931906" cy="697788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s://i2.wp.com/opolnocywparyzu.pl/wp-content/uploads/2014/05/Academie-des-Beaux-Ar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-34319"/>
            <a:ext cx="10287040" cy="6892319"/>
          </a:xfrm>
          <a:prstGeom prst="rect">
            <a:avLst/>
          </a:prstGeom>
          <a:noFill/>
        </p:spPr>
      </p:pic>
      <p:pic>
        <p:nvPicPr>
          <p:cNvPr id="32774" name="Picture 6" descr="Картинки по запросу флаг франции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3572" y="71414"/>
            <a:ext cx="1179022" cy="78581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Картинки по запрос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3535" cy="6858000"/>
          </a:xfrm>
          <a:prstGeom prst="rect">
            <a:avLst/>
          </a:prstGeom>
          <a:noFill/>
        </p:spPr>
      </p:pic>
      <p:pic>
        <p:nvPicPr>
          <p:cNvPr id="3" name="Picture 8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71415"/>
            <a:ext cx="1214446" cy="85978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10994787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101705" y="285728"/>
            <a:ext cx="60422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  <a:cs typeface="Times New Roman" pitchFamily="18" charset="0"/>
              </a:rPr>
              <a:t>Петр Ильич Чайковский</a:t>
            </a:r>
            <a:endParaRPr lang="ru-RU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41200" y="1000108"/>
            <a:ext cx="34885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  <a:cs typeface="Times New Roman" pitchFamily="18" charset="0"/>
              </a:rPr>
              <a:t>Детский</a:t>
            </a:r>
            <a:endParaRPr lang="ru-RU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99346" y="1714488"/>
            <a:ext cx="32303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j-lt"/>
                <a:cs typeface="Times New Roman" pitchFamily="18" charset="0"/>
              </a:rPr>
              <a:t>альбом</a:t>
            </a:r>
            <a:endParaRPr lang="ru-RU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151</TotalTime>
  <Words>9</Words>
  <Application>Microsoft Office PowerPoint</Application>
  <PresentationFormat>Экран (4:3)</PresentationFormat>
  <Paragraphs>5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andrejnazarenko@bk.ru</dc:creator>
  <cp:lastModifiedBy>andrejnazarenko@bk.ru</cp:lastModifiedBy>
  <cp:revision>16</cp:revision>
  <dcterms:created xsi:type="dcterms:W3CDTF">2017-09-15T19:37:57Z</dcterms:created>
  <dcterms:modified xsi:type="dcterms:W3CDTF">2017-09-15T22:20:02Z</dcterms:modified>
</cp:coreProperties>
</file>