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257" r:id="rId3"/>
    <p:sldId id="258" r:id="rId4"/>
    <p:sldId id="271" r:id="rId5"/>
    <p:sldId id="259" r:id="rId6"/>
    <p:sldId id="270" r:id="rId7"/>
    <p:sldId id="264" r:id="rId8"/>
    <p:sldId id="299" r:id="rId9"/>
    <p:sldId id="263" r:id="rId10"/>
    <p:sldId id="300" r:id="rId11"/>
    <p:sldId id="265" r:id="rId12"/>
    <p:sldId id="266" r:id="rId13"/>
    <p:sldId id="267" r:id="rId14"/>
    <p:sldId id="268" r:id="rId15"/>
    <p:sldId id="269" r:id="rId16"/>
    <p:sldId id="308" r:id="rId17"/>
    <p:sldId id="301" r:id="rId18"/>
    <p:sldId id="302" r:id="rId19"/>
    <p:sldId id="303" r:id="rId20"/>
    <p:sldId id="313" r:id="rId21"/>
    <p:sldId id="305" r:id="rId22"/>
    <p:sldId id="311" r:id="rId23"/>
    <p:sldId id="304" r:id="rId24"/>
    <p:sldId id="307" r:id="rId25"/>
    <p:sldId id="273" r:id="rId26"/>
    <p:sldId id="274" r:id="rId27"/>
    <p:sldId id="275" r:id="rId28"/>
    <p:sldId id="276" r:id="rId29"/>
    <p:sldId id="277" r:id="rId30"/>
    <p:sldId id="312" r:id="rId31"/>
    <p:sldId id="278" r:id="rId32"/>
    <p:sldId id="279" r:id="rId33"/>
    <p:sldId id="281" r:id="rId34"/>
    <p:sldId id="280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1" r:id="rId44"/>
    <p:sldId id="292" r:id="rId45"/>
    <p:sldId id="318" r:id="rId46"/>
    <p:sldId id="294" r:id="rId47"/>
    <p:sldId id="297" r:id="rId48"/>
    <p:sldId id="296" r:id="rId49"/>
    <p:sldId id="293" r:id="rId50"/>
    <p:sldId id="295" r:id="rId51"/>
    <p:sldId id="298" r:id="rId52"/>
    <p:sldId id="314" r:id="rId53"/>
    <p:sldId id="315" r:id="rId54"/>
    <p:sldId id="316" r:id="rId55"/>
    <p:sldId id="319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CD882-A645-40DA-B59D-43170497E86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57EF-D5EA-41C0-8872-DDB014B5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57EF-D5EA-41C0-8872-DDB014B51F17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844543-7C2C-408A-91D2-108CBDC0756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CCE962-C721-4CBE-B124-B24986BD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990656" cy="18996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ЮРИЙ ЛЮБИМОВ </a:t>
            </a:r>
            <a:br>
              <a:rPr lang="ru-RU" dirty="0" smtClean="0"/>
            </a:b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ТЕАТР НА ТАГАНКЕ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Презентацию по истории</a:t>
            </a:r>
          </a:p>
          <a:p>
            <a:r>
              <a:rPr lang="ru-RU" dirty="0" smtClean="0"/>
              <a:t>подготовила ученица 10 класса МОУ КСОШ №1</a:t>
            </a:r>
          </a:p>
          <a:p>
            <a:r>
              <a:rPr lang="ru-RU" dirty="0" smtClean="0"/>
              <a:t>Бабурина Надежда</a:t>
            </a:r>
          </a:p>
          <a:p>
            <a:r>
              <a:rPr lang="ru-RU" sz="1500" dirty="0" smtClean="0"/>
              <a:t>2019г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781128"/>
          </a:xfrm>
        </p:spPr>
        <p:txBody>
          <a:bodyPr/>
          <a:lstStyle/>
          <a:p>
            <a:pPr lvl="1"/>
            <a:r>
              <a:rPr lang="ru-RU" dirty="0" smtClean="0"/>
              <a:t>В 1964 году Юрий Любимов назначается на должность директора Театра на Таганке.</a:t>
            </a:r>
          </a:p>
          <a:p>
            <a:pPr lvl="1"/>
            <a:endParaRPr lang="ru-RU" dirty="0" smtClean="0"/>
          </a:p>
          <a:p>
            <a:pPr lvl="1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33794" name="Picture 2" descr="http://diletant.media/upload/medialibrary/b3d/b3d05c0cc130973764e6cbbc8a12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96952"/>
            <a:ext cx="4215805" cy="3372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ТЕАТРА НА ТАГАНКЕ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700808"/>
            <a:ext cx="4618856" cy="4425355"/>
          </a:xfrm>
        </p:spPr>
        <p:txBody>
          <a:bodyPr/>
          <a:lstStyle/>
          <a:p>
            <a:pPr lvl="1">
              <a:buNone/>
            </a:pPr>
            <a:r>
              <a:rPr lang="ru-RU" dirty="0" smtClean="0">
                <a:solidFill>
                  <a:srgbClr val="FF0000"/>
                </a:solidFill>
              </a:rPr>
              <a:t>	    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Театр на Таганке имеет долгую богатую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историю.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		       Сначала это был модный в то время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электротеатр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«Вулкан», где показывали немое кино. 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2530" name="Picture 2" descr="http://c.pastvu.com/_p/d/7/6/0/7605c96d1856b33b58f8d2221001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106441" cy="485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980728"/>
            <a:ext cx="3826768" cy="507342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 1922 года «Вулкан» передали Рогожско-Симоновскому театру и Студии Вахтангова. 	Позже стал называться  «Театр Сафонова», потому что им руководил секретарь Рогожского района Москвы Сафонов.</a:t>
            </a:r>
            <a:endParaRPr lang="ru-RU" dirty="0"/>
          </a:p>
        </p:txBody>
      </p:sp>
      <p:pic>
        <p:nvPicPr>
          <p:cNvPr id="39938" name="Picture 2" descr="https://upload.wikimedia.org/wikipedia/commons/c/c6/Safonov_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709252" cy="51759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021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А.К Сафонов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5194920" cy="51125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1946 году Театр Сафонова реорганизовали в Театр драмы и комедии. Он был почти не посещаем. </a:t>
            </a:r>
          </a:p>
          <a:p>
            <a:pPr lvl="1">
              <a:buNone/>
            </a:pPr>
            <a:r>
              <a:rPr lang="ru-RU" sz="3200" dirty="0" smtClean="0"/>
              <a:t>	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Театр на Таганке стары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9000"/>
            <a:ext cx="480291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https://pastvu.com/_p/a/2/9/c/29c5c38f9ff16f90fac72ea9f0086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365104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23 апреля 1964 года спектаклем «Добрый человек из </a:t>
            </a:r>
            <a:r>
              <a:rPr lang="ru-RU" sz="2400" dirty="0" err="1" smtClean="0"/>
              <a:t>Сезуана</a:t>
            </a:r>
            <a:r>
              <a:rPr lang="ru-RU" sz="2400" dirty="0" smtClean="0"/>
              <a:t>» открылся новый театр -  «Театр на Таганке»</a:t>
            </a:r>
          </a:p>
        </p:txBody>
      </p:sp>
      <p:pic>
        <p:nvPicPr>
          <p:cNvPr id="8" name="Содержимое 7" descr="964534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3"/>
            <a:ext cx="5112568" cy="3662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4258816" cy="46805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Юрий Любимов поставил на сцене нового театра множество успешных спектаклей</a:t>
            </a:r>
            <a:r>
              <a:rPr lang="ru-RU" dirty="0" smtClean="0"/>
              <a:t>. </a:t>
            </a:r>
          </a:p>
          <a:p>
            <a:pPr lvl="1">
              <a:buNone/>
            </a:pPr>
            <a:r>
              <a:rPr lang="ru-RU" dirty="0" smtClean="0"/>
              <a:t>	А «Добрый человек из </a:t>
            </a:r>
            <a:r>
              <a:rPr lang="ru-RU" dirty="0" err="1" smtClean="0"/>
              <a:t>Сезуана</a:t>
            </a:r>
            <a:r>
              <a:rPr lang="ru-RU" dirty="0" smtClean="0"/>
              <a:t>» стал талисманом театра.</a:t>
            </a:r>
            <a:endParaRPr lang="en-US" dirty="0" smtClean="0"/>
          </a:p>
          <a:p>
            <a:pPr lvl="1">
              <a:buNone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g.gazeta.ru/files3/785/6248785/upload-TASS_1506376-pic4_zoom-1000x1000-81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84984"/>
            <a:ext cx="475015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168" y="1916832"/>
            <a:ext cx="4402832" cy="42485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Следующие спектакли только подкрепили успех Любимова. Одними из самых известных были «Десять дней, что потрясли мир» по Риду, «А зори здесь тихие», «Гамлет», «Деревянные кони» и «Мастер и Маргарита».</a:t>
            </a:r>
            <a:endParaRPr lang="ru-RU" dirty="0"/>
          </a:p>
        </p:txBody>
      </p:sp>
      <p:pic>
        <p:nvPicPr>
          <p:cNvPr id="63490" name="Picture 2" descr="http://imageful.ru/images/1869230_teatr-na-taganke-vysoc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968552" cy="32891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5730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«Гамлет»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3754760" cy="4205064"/>
          </a:xfrm>
        </p:spPr>
        <p:txBody>
          <a:bodyPr/>
          <a:lstStyle/>
          <a:p>
            <a:r>
              <a:rPr lang="ru-RU" dirty="0" smtClean="0"/>
              <a:t>На сцене Таганки работали великие и знаменитые актеры.</a:t>
            </a:r>
            <a:endParaRPr lang="ru-RU" dirty="0"/>
          </a:p>
        </p:txBody>
      </p:sp>
      <p:pic>
        <p:nvPicPr>
          <p:cNvPr id="58370" name="Picture 2" descr="Фото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444" y="188640"/>
            <a:ext cx="4278735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32849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ВЛАДИМИР ВЫСОЦКИЙ</a:t>
            </a:r>
            <a:endParaRPr lang="ru-RU" dirty="0"/>
          </a:p>
        </p:txBody>
      </p:sp>
      <p:pic>
        <p:nvPicPr>
          <p:cNvPr id="58372" name="Picture 4" descr="http://morefilms.tv/uploads/actors/2017-06/9c11c3e7677eb50b33-alla-demidov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2811413" cy="42066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60932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АЛЛА ДЕМИДОВА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akter1.ru/catalog/%D1%81%D0%BC%D0%B5%D1%85%D0%BE%D0%B2-%D0%B2%D0%B5%D0%BD%D0%B8%D0%B0%D0%BC%D0%B8%D0%BD/big_photo/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024336" cy="4536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ВЕНИАМИН СМЕХОВ</a:t>
            </a:r>
            <a:endParaRPr lang="ru-RU" dirty="0"/>
          </a:p>
        </p:txBody>
      </p:sp>
      <p:pic>
        <p:nvPicPr>
          <p:cNvPr id="57348" name="Picture 4" descr="http://itd0.mycdn.me/image?id=860550808629&amp;t=20&amp;plc=WEB&amp;tkn=*eZXYnKxnZWb5vpGom5-msS66B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268" y="476672"/>
            <a:ext cx="3644843" cy="44644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50131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ЛЕОНИД ФИЛАТОВ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intermonitor.ru/wp-content/uploads/2013/03/valerij_zolotu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444627" cy="52388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7332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ВАЛЕРИЙ ЗОЛОТУХИН</a:t>
            </a:r>
            <a:endParaRPr lang="ru-RU" dirty="0"/>
          </a:p>
        </p:txBody>
      </p:sp>
      <p:pic>
        <p:nvPicPr>
          <p:cNvPr id="31746" name="Picture 2" descr="http://www.kino-teatr.ru/acter/album/3952/41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4312479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47251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ЗИНАИДА СЛАВИНА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ЛЮБИМОВ</a:t>
            </a:r>
            <a:endParaRPr lang="ru-RU" dirty="0"/>
          </a:p>
        </p:txBody>
      </p:sp>
      <p:pic>
        <p:nvPicPr>
          <p:cNvPr id="4" name="Содержимое 3" descr="117675031_5431947714101_imag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1780" y="1124744"/>
            <a:ext cx="3192220" cy="4708525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628800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  Театральный режиссёр  и педагог.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Народный артист Российской Федерации, один из реформаторов российского театра.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4smi.org/public/media/resize/660x-/celebrity/2017/02/05/Ib3BBScZtKxE_leonid-iarmol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660448" cy="31683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13407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ЛЕОНИД ЯРМОЛЬНИК</a:t>
            </a:r>
            <a:endParaRPr lang="ru-RU" dirty="0"/>
          </a:p>
        </p:txBody>
      </p:sp>
      <p:pic>
        <p:nvPicPr>
          <p:cNvPr id="1028" name="Picture 4" descr="http://www.jewage.org/w/images/thumb/1/1b/I0618007709.jpg/530px-I0618007709.jpg?201606101655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592288" cy="37563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2200" y="41490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ВСЕВОЛОД АБДУЛОВ</a:t>
            </a:r>
            <a:endParaRPr lang="ru-RU" dirty="0"/>
          </a:p>
        </p:txBody>
      </p:sp>
      <p:pic>
        <p:nvPicPr>
          <p:cNvPr id="38914" name="Picture 2" descr="https://avatars.mds.yandex.net/get-pdb/1515151/1f25f288-58a9-40c0-869c-de2b7b6accdb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3373298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31632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АБДУЛОВ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332656"/>
            <a:ext cx="3970784" cy="4421088"/>
          </a:xfrm>
        </p:spPr>
        <p:txBody>
          <a:bodyPr>
            <a:normAutofit/>
          </a:bodyPr>
          <a:lstStyle/>
          <a:p>
            <a:r>
              <a:rPr lang="ru-RU" dirty="0" smtClean="0"/>
              <a:t>Юрий Петрович увлекается идеями</a:t>
            </a:r>
          </a:p>
          <a:p>
            <a:pPr>
              <a:buNone/>
            </a:pPr>
            <a:r>
              <a:rPr lang="ru-RU" dirty="0" smtClean="0"/>
              <a:t>    «Эпического театра» Брехта, суть которого вовлечение зрителя в процесс спектакля.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31746" name="Picture 2" descr="http://nihilist.fm/wp-content/uploads/2016/01/5020014e543a2367879c983825ddf854efb4a65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5818968" cy="2406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60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Бертольт</a:t>
            </a:r>
            <a:r>
              <a:rPr lang="ru-RU" dirty="0" smtClean="0"/>
              <a:t>  Брехт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4618856" cy="5040600"/>
          </a:xfrm>
        </p:spPr>
        <p:txBody>
          <a:bodyPr/>
          <a:lstStyle/>
          <a:p>
            <a:r>
              <a:rPr lang="ru-RU" dirty="0" smtClean="0"/>
              <a:t>Любимов полностью модернизировал театр и не обращал внимания на запреты и контроль, поэтому театр стал «островом свободы»</a:t>
            </a:r>
            <a:endParaRPr lang="ru-RU" dirty="0"/>
          </a:p>
        </p:txBody>
      </p:sp>
      <p:sp>
        <p:nvSpPr>
          <p:cNvPr id="29698" name="AutoShape 2" descr="Ð®ÑÐ¸Ð¹ ÐÑÐ±Ð¸Ð¼Ð¾Ð² Ð¸ ÐÐ»Ð°Ð´Ð¸Ð¼Ð¸Ñ ÐÑÑÐ¾Ñ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M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852936"/>
            <a:ext cx="4644516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60932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Любимов и Высоцкий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3052936"/>
          </a:xfrm>
        </p:spPr>
        <p:txBody>
          <a:bodyPr>
            <a:normAutofit/>
          </a:bodyPr>
          <a:lstStyle/>
          <a:p>
            <a:r>
              <a:rPr lang="ru-RU" dirty="0" smtClean="0"/>
              <a:t>В 80-ых годах у Любимова начинаются проблемы с советской властью.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https://xn----8sbedibbx1djfkj.xn--p1ai/wp-content/uploads/2017/10/edb620c92db67224b48bc281ead49f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40968"/>
            <a:ext cx="475932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556792"/>
            <a:ext cx="4330824" cy="39170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Министерство культуры  контролировало режиссера из-за того, что он ввел новшества в театр. Многие спектакли запрещались и не показывались, потому что чиновники видели в них осуждение и критику политической власти.</a:t>
            </a:r>
            <a:endParaRPr lang="ru-RU" dirty="0"/>
          </a:p>
        </p:txBody>
      </p:sp>
      <p:pic>
        <p:nvPicPr>
          <p:cNvPr id="27650" name="Picture 2" descr="http://copy.lyubimov.info/taganka/19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810000" cy="3095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39330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Спектакль «Борис Годунов»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ГРАЖДАНСКАЯ ПОЗИЦИЯ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28800"/>
            <a:ext cx="4186808" cy="4680560"/>
          </a:xfrm>
        </p:spPr>
        <p:txBody>
          <a:bodyPr>
            <a:normAutofit/>
          </a:bodyPr>
          <a:lstStyle/>
          <a:p>
            <a:r>
              <a:rPr lang="ru-RU" dirty="0" smtClean="0"/>
              <a:t>Любимова считали талантливым, но в тоже время политически-оппозиционным деятелем. </a:t>
            </a:r>
            <a:endParaRPr lang="ru-RU" dirty="0"/>
          </a:p>
        </p:txBody>
      </p:sp>
      <p:pic>
        <p:nvPicPr>
          <p:cNvPr id="26626" name="Picture 2" descr="http://fondlubimova.com/wp-content/uploads/2017/04/articles-510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45999" cy="2639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3563888" cy="4824576"/>
          </a:xfrm>
        </p:spPr>
        <p:txBody>
          <a:bodyPr>
            <a:normAutofit/>
          </a:bodyPr>
          <a:lstStyle/>
          <a:p>
            <a:r>
              <a:rPr lang="ru-RU" dirty="0" smtClean="0"/>
              <a:t>Исключением из партии, увольнением с работы Любимову угрожали регулярно.  </a:t>
            </a:r>
            <a:endParaRPr lang="ru-RU" dirty="0"/>
          </a:p>
        </p:txBody>
      </p:sp>
      <p:pic>
        <p:nvPicPr>
          <p:cNvPr id="25602" name="Picture 2" descr="http://samcult.ru/wp-content/uploads/2015/08/8823f9cdba9ec534dad2d434a06ee045-e143919327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533392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60648"/>
            <a:ext cx="4906888" cy="5040600"/>
          </a:xfrm>
        </p:spPr>
        <p:txBody>
          <a:bodyPr/>
          <a:lstStyle/>
          <a:p>
            <a:r>
              <a:rPr lang="ru-RU" dirty="0" smtClean="0"/>
              <a:t>Последней каплей стал запрет спектаклей «Владимир Высоцкий», «Борис Годунов» и репетиции «Театрального романа», в которых была скрытая критика советской власти.</a:t>
            </a:r>
            <a:endParaRPr lang="ru-RU" dirty="0"/>
          </a:p>
        </p:txBody>
      </p:sp>
      <p:pic>
        <p:nvPicPr>
          <p:cNvPr id="24578" name="Picture 2" descr="https://cdn1.img.ria.ru/images/100522/27/1005222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465880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62373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Репетиция «Бориса Годунова»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3826768" cy="511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В 1984 году Любимов отправляется в рабочую поездку в Лондон, где узнает о лишении его советского гражданства.</a:t>
            </a:r>
            <a:endParaRPr lang="ru-RU" dirty="0"/>
          </a:p>
        </p:txBody>
      </p:sp>
      <p:pic>
        <p:nvPicPr>
          <p:cNvPr id="23554" name="Picture 2" descr="http://londonme.ru/wp-content/uploads/londonme/2012/12/Lyric-Thea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92696"/>
            <a:ext cx="5093540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9952" y="4149080"/>
            <a:ext cx="464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Сцена театра Лирик в Лондоне, где он поставил спектакль «Преступление и Наказание»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764704"/>
            <a:ext cx="3970784" cy="5184616"/>
          </a:xfrm>
        </p:spPr>
        <p:txBody>
          <a:bodyPr/>
          <a:lstStyle/>
          <a:p>
            <a:r>
              <a:rPr lang="ru-RU" dirty="0" smtClean="0"/>
              <a:t>Будучи в эмиграции с 1984 по 1988 г. Любимов продолжал работать. Он ставил множество спектаклей и опер в разных уголках мира.</a:t>
            </a:r>
            <a:endParaRPr lang="ru-RU" dirty="0"/>
          </a:p>
        </p:txBody>
      </p:sp>
      <p:pic>
        <p:nvPicPr>
          <p:cNvPr id="22530" name="Picture 2" descr="http://i.flamber.ru/files/st1/1195838733/1237564545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4364120" cy="2880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7332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«Гранд Опера» в Париже, где работал режиссер.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и детство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268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	Юрий Петрович Любимов родился 30 сентября 1917 года в Ярославле.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Его отец – Любимов Пётр Захарович, купец, держал магазин в Москве.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ufa.iloverunning.net/wp-content/uploads/sites/91/2017/07/YAroslavl.-Strelka-mesto-sliyaniya-Volgi-i-Kotoros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5857111" cy="26091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60212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Ярославль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4258816" cy="3484984"/>
          </a:xfrm>
        </p:spPr>
        <p:txBody>
          <a:bodyPr/>
          <a:lstStyle/>
          <a:p>
            <a:r>
              <a:rPr lang="ru-RU" dirty="0" smtClean="0"/>
              <a:t>Жил Юрий Петрович в Израиле, так как страна предоставила ему гражданство, за его большой талант. В ней он провел семь лет.</a:t>
            </a:r>
            <a:endParaRPr lang="ru-RU" dirty="0"/>
          </a:p>
        </p:txBody>
      </p:sp>
      <p:pic>
        <p:nvPicPr>
          <p:cNvPr id="64514" name="Picture 2" descr="https://www.vokrug.tv/pic/person/e/6/e/6/e6e63abf2cda6f18d8927a4d2e2a334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158" y="2852936"/>
            <a:ext cx="492748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3682752" cy="482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изменением политической ситуации в стране стало возможным возвращение Любимова в Россию. Ему вернули гражданство и должность художественного руководителя театра в 1988 году.</a:t>
            </a:r>
          </a:p>
        </p:txBody>
      </p:sp>
      <p:pic>
        <p:nvPicPr>
          <p:cNvPr id="4" name="Picture 2" descr="http://tagankateatr.ru/iw400/pages/catalog/arhiv/2/al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852936"/>
            <a:ext cx="434165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76672"/>
            <a:ext cx="4690864" cy="547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Им были восстановлены все запрещенный властью спектакли.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biletclick.ru/files/all/2012-05-31_04-0325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5238750" cy="3333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6612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Сцена из спектакля «Театральный роман»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4762872" cy="5112608"/>
          </a:xfrm>
        </p:spPr>
        <p:txBody>
          <a:bodyPr/>
          <a:lstStyle/>
          <a:p>
            <a:r>
              <a:rPr lang="ru-RU" dirty="0" smtClean="0"/>
              <a:t>Но недолго длился успех и счастье. Любимову пришлось пережить жизненную драму.</a:t>
            </a:r>
            <a:endParaRPr lang="ru-RU" dirty="0"/>
          </a:p>
        </p:txBody>
      </p:sp>
      <p:pic>
        <p:nvPicPr>
          <p:cNvPr id="19458" name="Picture 2" descr="https://im5.kommersant.ru/Issues.photo/DAILY/2014/180M/KOG_076104_00002_2_t218_21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140968"/>
            <a:ext cx="5460942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РАСКОЛ</a:t>
            </a:r>
            <a:endParaRPr lang="ru-RU" dirty="0"/>
          </a:p>
        </p:txBody>
      </p:sp>
      <p:pic>
        <p:nvPicPr>
          <p:cNvPr id="4" name="Содержимое 3" descr="1494906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894070" cy="3267779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76056" y="1556792"/>
            <a:ext cx="4258816" cy="47525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1992 году в театре произошел раскол. </a:t>
            </a:r>
            <a:r>
              <a:rPr lang="ru-RU" sz="2800" dirty="0" smtClean="0"/>
              <a:t>Ч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труппы, руководимая Н.Н. Губенко, ушла, предварительно обвинив Любимова в том, что он хочет «приватизировать» театр.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79715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Ю. П. Любимов и Н.Н. Губенко на репетиции спектакля.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4402832" cy="525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Оказалось, что Любимов не хотел приватизировать театр, а просто хотел перевести сотрудников и актеров  на контрактную основу.</a:t>
            </a:r>
            <a:endParaRPr lang="ru-RU" dirty="0"/>
          </a:p>
        </p:txBody>
      </p:sp>
      <p:pic>
        <p:nvPicPr>
          <p:cNvPr id="5" name="Picture 2" descr="https://im6.kommersant.ru/Issues.photo/CORP/2014/10/05/KOG_076111_00002_3_t218_174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7"/>
            <a:ext cx="5907832" cy="332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836712"/>
            <a:ext cx="4906888" cy="5472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Зачинщики конфликта испугались. В результате появилось «Содружество актеров Таганки».</a:t>
            </a:r>
            <a:endParaRPr lang="ru-RU" dirty="0"/>
          </a:p>
        </p:txBody>
      </p:sp>
      <p:pic>
        <p:nvPicPr>
          <p:cNvPr id="16386" name="Picture 2" descr="http://teatrgazeta.ru/wp-content/uploads/2013/09/sodruj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981137" cy="43651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76672"/>
            <a:ext cx="4114800" cy="5832688"/>
          </a:xfrm>
        </p:spPr>
        <p:txBody>
          <a:bodyPr/>
          <a:lstStyle/>
          <a:p>
            <a:r>
              <a:rPr lang="ru-RU" dirty="0" smtClean="0"/>
              <a:t>«Содружество актеров Таганки» – это новый театр, руководителем которого стал Губенко.</a:t>
            </a:r>
            <a:br>
              <a:rPr lang="ru-RU" dirty="0" smtClean="0"/>
            </a:br>
            <a:r>
              <a:rPr lang="ru-RU" dirty="0" smtClean="0"/>
              <a:t>Труппа заняла новое здание, составлявшее одно целое с театром Любимова.</a:t>
            </a:r>
            <a:endParaRPr lang="ru-RU" dirty="0"/>
          </a:p>
        </p:txBody>
      </p:sp>
      <p:pic>
        <p:nvPicPr>
          <p:cNvPr id="37890" name="Picture 2" descr="http://nashiistorii.ru/upload/iblock/344/344b93028a537ac56ca10fe4fb8ea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135167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0131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Н.Н. Губенко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3312368" cy="5544656"/>
          </a:xfrm>
        </p:spPr>
        <p:txBody>
          <a:bodyPr>
            <a:normAutofit/>
          </a:bodyPr>
          <a:lstStyle/>
          <a:p>
            <a:r>
              <a:rPr lang="ru-RU" dirty="0" smtClean="0"/>
              <a:t>Старая сцена и старое здание Таганки были в очень плохом состоянии. Немало сил пришлось потратить Любимову для ремонта и модернизации театра.</a:t>
            </a:r>
            <a:endParaRPr lang="ru-RU" dirty="0"/>
          </a:p>
        </p:txBody>
      </p:sp>
      <p:pic>
        <p:nvPicPr>
          <p:cNvPr id="14338" name="Picture 2" descr="http://cultobzor.ru/wp-content/uploads/2017/01/1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5429250" cy="30861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54452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Сцена Театра на Таганке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72816"/>
            <a:ext cx="4762872" cy="5472648"/>
          </a:xfrm>
        </p:spPr>
        <p:txBody>
          <a:bodyPr/>
          <a:lstStyle/>
          <a:p>
            <a:r>
              <a:rPr lang="ru-RU" dirty="0" smtClean="0"/>
              <a:t>Любимов переживал сильное моральное потрясение. Фактически он создал новый театр. И зритель пошел в новую Таганку.</a:t>
            </a:r>
            <a:endParaRPr lang="ru-RU" dirty="0"/>
          </a:p>
        </p:txBody>
      </p:sp>
      <p:pic>
        <p:nvPicPr>
          <p:cNvPr id="4" name="Picture 2" descr="http://thr.ru/public/article/prephoto/5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4727848" cy="3545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484784"/>
            <a:ext cx="3754760" cy="482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Большое влияние оказала на Любимова его мама, учительница начальных классов. Она учила его любви к книгам, музыке и театру, «пыталась» обучать игре на фортепиано. 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6" name="Picture 2" descr="мать режиссера Юрия Любимова: Анна Александровна Бородашк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333750" cy="4467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Анна Любимова, мать Юрия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836712"/>
            <a:ext cx="4042792" cy="4896584"/>
          </a:xfrm>
        </p:spPr>
        <p:txBody>
          <a:bodyPr/>
          <a:lstStyle/>
          <a:p>
            <a:r>
              <a:rPr lang="ru-RU" dirty="0" smtClean="0"/>
              <a:t>Любимов проработает в театре еще 18 лет, пока не случится новый конфликт  2011 году.</a:t>
            </a:r>
            <a:endParaRPr lang="ru-RU" dirty="0"/>
          </a:p>
        </p:txBody>
      </p:sp>
      <p:pic>
        <p:nvPicPr>
          <p:cNvPr id="6146" name="Picture 2" descr="Юрий Любим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459798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УХОД ИЗ ТЕАТРА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546848" cy="4824576"/>
          </a:xfrm>
        </p:spPr>
        <p:txBody>
          <a:bodyPr/>
          <a:lstStyle/>
          <a:p>
            <a:r>
              <a:rPr lang="ru-RU" dirty="0" smtClean="0"/>
              <a:t>В июне 2011 года на гастролях в Чехии актёры театра прилюдно потребовали от Любимова отдать им гонорар за сыгранный спектакль. Желание актёров обидело режиссёра и побудило его подать заявление об отставке</a:t>
            </a:r>
            <a:endParaRPr lang="ru-RU" dirty="0"/>
          </a:p>
        </p:txBody>
      </p:sp>
      <p:pic>
        <p:nvPicPr>
          <p:cNvPr id="11266" name="Picture 2" descr="https://lh6.googleusercontent.com/proxy/UyhV3goCKdGX7hagLcHw9kjwgqqImWpFrAS5Z9MHTDnzkAlvljVLi75JjkawvQS8DCYXAyKnbh4itK9-LjDEg76Adcg3uaB5=w1200-h630-p-k-no-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30066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5144" y="1196752"/>
            <a:ext cx="4618856" cy="4896584"/>
          </a:xfrm>
        </p:spPr>
        <p:txBody>
          <a:bodyPr>
            <a:normAutofit/>
          </a:bodyPr>
          <a:lstStyle/>
          <a:p>
            <a:r>
              <a:rPr lang="ru-RU" dirty="0" smtClean="0"/>
              <a:t>6 июля 2011 года Любимов уходит с должности художественного руководителя и директора Театра на Таганке по собственному желанию, и покинул его 16 июля, не попрощавшись с актёрами</a:t>
            </a:r>
            <a:endParaRPr lang="ru-RU" dirty="0"/>
          </a:p>
        </p:txBody>
      </p:sp>
      <p:pic>
        <p:nvPicPr>
          <p:cNvPr id="10242" name="Picture 2" descr="http://itd2.mycdn.me/image?id=558961646997&amp;t=20&amp;plc=WEB&amp;tkn=*XmL4HF_un-5RxoL1Yx88IR7FE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06593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4258816" cy="5040600"/>
          </a:xfrm>
        </p:spPr>
        <p:txBody>
          <a:bodyPr/>
          <a:lstStyle/>
          <a:p>
            <a:r>
              <a:rPr lang="ru-RU" dirty="0" smtClean="0"/>
              <a:t>После ухода из Таганки он работал в театре им. Евгения Вахтангова, где когда-то начинал.</a:t>
            </a:r>
            <a:endParaRPr lang="ru-RU" dirty="0"/>
          </a:p>
        </p:txBody>
      </p:sp>
      <p:pic>
        <p:nvPicPr>
          <p:cNvPr id="4" name="Содержимое 3" descr="-Арбат на рассвете. 03.05.12.19.Вахтанго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56992"/>
            <a:ext cx="4490274" cy="2734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60932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 им. Вахтангова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9120" y="692696"/>
            <a:ext cx="4834880" cy="4248512"/>
          </a:xfrm>
        </p:spPr>
        <p:txBody>
          <a:bodyPr/>
          <a:lstStyle/>
          <a:p>
            <a:r>
              <a:rPr lang="ru-RU" dirty="0" smtClean="0"/>
              <a:t>С 2012 по 2014 годы Любимов поставил  спектакль и 2 оперы, которые имели ошеломляющий успех.</a:t>
            </a:r>
            <a:endParaRPr lang="ru-RU" dirty="0"/>
          </a:p>
        </p:txBody>
      </p:sp>
      <p:pic>
        <p:nvPicPr>
          <p:cNvPr id="2050" name="Picture 2" descr="https://upload.wikimedia.org/wikipedia/commons/e/ec/Konstantin_Kedrov_Urij_Lubimov_kabinet_Lubimova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3672408" cy="38884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2013 году Любимов работает в Большом театре. Ставит оперу «Князь Игорь». Эта опера имела грандиозный успех: интерес был великий, зал аплодировал стоя и трансляция велась даже за рубежом.</a:t>
            </a:r>
            <a:endParaRPr lang="ru-RU" dirty="0"/>
          </a:p>
        </p:txBody>
      </p:sp>
      <p:pic>
        <p:nvPicPr>
          <p:cNvPr id="69634" name="Picture 2" descr="https://total.kz/img/caps/kultur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9040"/>
            <a:ext cx="4864540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34290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Сцена Большого театра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ПОСЛЕДНИЕ ГОДЫ ЖИЗНИ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4762872" cy="4824576"/>
          </a:xfrm>
        </p:spPr>
        <p:txBody>
          <a:bodyPr/>
          <a:lstStyle/>
          <a:p>
            <a:r>
              <a:rPr lang="ru-RU" dirty="0" smtClean="0"/>
              <a:t>В 2012 году режиссер попал в больницу с сердечным приступом. Выписался спустя полутора месяца лечения.</a:t>
            </a:r>
            <a:endParaRPr lang="ru-RU" dirty="0"/>
          </a:p>
        </p:txBody>
      </p:sp>
      <p:pic>
        <p:nvPicPr>
          <p:cNvPr id="7170" name="Picture 2" descr="http://fondlubimova.com/wp-content/uploads/2018/07/1_134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4080453" cy="306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980728"/>
            <a:ext cx="4402832" cy="5184616"/>
          </a:xfrm>
        </p:spPr>
        <p:txBody>
          <a:bodyPr/>
          <a:lstStyle/>
          <a:p>
            <a:r>
              <a:rPr lang="ru-RU" dirty="0" smtClean="0"/>
              <a:t>2 октября 2014 он был срочно госпитализирован с сердечной недостаточностью. Скончался Юрий Любимов 5 октября 2014 года на 98-ом году жизни. Похоронен на Донском кладбище в Москве.</a:t>
            </a:r>
            <a:endParaRPr lang="ru-RU" dirty="0"/>
          </a:p>
        </p:txBody>
      </p:sp>
      <p:pic>
        <p:nvPicPr>
          <p:cNvPr id="53250" name="Picture 2" descr="http://www.vladtime.ru/uploads/posts/2017-09/1506768436_userphoto_82219_156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24172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4042792" cy="4680560"/>
          </a:xfrm>
        </p:spPr>
        <p:txBody>
          <a:bodyPr/>
          <a:lstStyle/>
          <a:p>
            <a:r>
              <a:rPr lang="ru-RU" dirty="0" smtClean="0"/>
              <a:t>После раскола театр так и не стал единым целым. И по сей день существует «Театр на Таганке» и театр «Содружество актеров Таганки»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СУДЬБА ТАГАНКИ ПОСЛЕ ЛЮБИМОВА</a:t>
            </a:r>
            <a:endParaRPr lang="ru-RU" dirty="0"/>
          </a:p>
        </p:txBody>
      </p:sp>
      <p:pic>
        <p:nvPicPr>
          <p:cNvPr id="51202" name="Picture 2" descr="Картинки по запросу театр на таган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797946" cy="2859249"/>
          </a:xfrm>
          <a:prstGeom prst="rect">
            <a:avLst/>
          </a:prstGeom>
          <a:noFill/>
        </p:spPr>
      </p:pic>
      <p:pic>
        <p:nvPicPr>
          <p:cNvPr id="51204" name="Picture 4" descr="http://www.teatr-bilet.ru/show_image.php?image=/images/upload/sodruzhestvo_akterov_taganki.JPG&amp;width=852&amp;height=490&amp;cropratio=2: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3833762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764704"/>
            <a:ext cx="5050904" cy="4752568"/>
          </a:xfrm>
        </p:spPr>
        <p:txBody>
          <a:bodyPr/>
          <a:lstStyle/>
          <a:p>
            <a:r>
              <a:rPr lang="ru-RU" dirty="0" smtClean="0"/>
              <a:t>Новыми художественными руководителями театра после Любимова стали Валерий </a:t>
            </a:r>
            <a:r>
              <a:rPr lang="ru-RU" dirty="0" err="1" smtClean="0"/>
              <a:t>Золотухин</a:t>
            </a:r>
            <a:r>
              <a:rPr lang="ru-RU" dirty="0" smtClean="0"/>
              <a:t> (до 2013г.) и Владимир </a:t>
            </a:r>
            <a:r>
              <a:rPr lang="ru-RU" dirty="0" err="1" smtClean="0"/>
              <a:t>Флейшер</a:t>
            </a:r>
            <a:r>
              <a:rPr lang="ru-RU" dirty="0" smtClean="0"/>
              <a:t> (до 2015г.)</a:t>
            </a:r>
            <a:endParaRPr lang="ru-RU" dirty="0"/>
          </a:p>
        </p:txBody>
      </p:sp>
      <p:pic>
        <p:nvPicPr>
          <p:cNvPr id="1026" name="Picture 2" descr="Картинки по запросу валерий золотух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232" y="548680"/>
            <a:ext cx="4519768" cy="36158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42930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Золотухин</a:t>
            </a:r>
            <a:endParaRPr lang="ru-RU" dirty="0"/>
          </a:p>
        </p:txBody>
      </p:sp>
      <p:pic>
        <p:nvPicPr>
          <p:cNvPr id="1028" name="Picture 4" descr="Картинки по запросу владимир флейш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000500" cy="26574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Флейшер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340768"/>
            <a:ext cx="3672408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Оставив школу в 1932 году, Любимов поступил в электромеханический техникум. Одновременно он занимался в хореографической студии</a:t>
            </a:r>
            <a:r>
              <a:rPr lang="ru-RU" dirty="0" smtClean="0"/>
              <a:t>. </a:t>
            </a:r>
          </a:p>
        </p:txBody>
      </p:sp>
      <p:pic>
        <p:nvPicPr>
          <p:cNvPr id="36866" name="Picture 2" descr="https://avatars.mds.yandex.net/get-altay/223006/2a0000015b15d62ce78767796f5f1734e1a8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857364"/>
            <a:ext cx="4802054" cy="36015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55892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Московский электромеханический техникум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4546848" cy="4824576"/>
          </a:xfrm>
        </p:spPr>
        <p:txBody>
          <a:bodyPr/>
          <a:lstStyle/>
          <a:p>
            <a:r>
              <a:rPr lang="ru-RU" dirty="0" smtClean="0"/>
              <a:t>С марта 2015 по настоящее время директором и худруком Театра на Таганке является Ирина </a:t>
            </a:r>
            <a:r>
              <a:rPr lang="ru-RU" dirty="0" err="1" smtClean="0"/>
              <a:t>Апексимова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2226" name="Picture 2" descr="Картинки по запросу ирина апексим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600575" cy="3067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 </a:t>
            </a:r>
            <a:r>
              <a:rPr lang="ru-RU" dirty="0" err="1" smtClean="0"/>
              <a:t>Апексимова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511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Несмотря на раскол, конфликты  и множество новых художественных руководителей, Театр на Таганке все равно связан с Юрием Петровичем Любимовым. Именно он основал и вложил всю душу в этот театр и за свою жизнь поставил немало успешных спектаклей.</a:t>
            </a:r>
            <a:endParaRPr lang="ru-RU" dirty="0"/>
          </a:p>
        </p:txBody>
      </p:sp>
      <p:pic>
        <p:nvPicPr>
          <p:cNvPr id="1026" name="Picture 2" descr="https://img-fotki.yandex.ru/get/45082/104854037.20d/0_110a8c_ed4eaa6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22447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ОЦЕНКИ В ИСТОРИИ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4978896" cy="27649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«С ним трудно работать. Правда... Очень интересно, но очень трудно, потому что он пробует сам. Он знает какой-то результат, что должно выйти, и делает по пятнадцать-шестнадцать вариантов. И все время требует играть в полную силу на репетициях».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0050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Высоцкий</a:t>
            </a:r>
            <a:endParaRPr lang="ru-RU" dirty="0"/>
          </a:p>
        </p:txBody>
      </p:sp>
      <p:pic>
        <p:nvPicPr>
          <p:cNvPr id="3074" name="Picture 2" descr="https://bidspirit-images.global.ssl.fastly.net/vnikitskom/cloned-images/auction_116/lots/import_0/532/1/a_ignore_q_80_w_1000_c_limi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2976"/>
            <a:ext cx="417824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404664"/>
            <a:ext cx="5616624" cy="24482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«Юрий Любимов в нашей театральной культуре, да и вообще в современной культуре — явление удивительное, масштабное, если хотите, небывалое. И слава у Юрия Любимова и его театра тоже небывалая, фантастическая…»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299695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 Абрамов</a:t>
            </a:r>
            <a:endParaRPr lang="ru-RU" dirty="0"/>
          </a:p>
        </p:txBody>
      </p:sp>
      <p:pic>
        <p:nvPicPr>
          <p:cNvPr id="2050" name="Picture 2" descr="https://pbs.twimg.com/media/C_xvUZzXUAAnQ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52621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5338936" cy="32689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«В спектаклях Любимова радостно и громко прозвучала тема освободившейся — свободной личности, тема пьянящей пушкинской вольности, тема </a:t>
            </a:r>
            <a:r>
              <a:rPr lang="ru-RU" dirty="0" err="1" smtClean="0"/>
              <a:t>разинской</a:t>
            </a:r>
            <a:r>
              <a:rPr lang="ru-RU" dirty="0" smtClean="0"/>
              <a:t> цыганской вольницы, разгулявшейся вопреки…»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3717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Б.Зингерман</a:t>
            </a:r>
            <a:endParaRPr lang="ru-RU" dirty="0"/>
          </a:p>
        </p:txBody>
      </p:sp>
      <p:pic>
        <p:nvPicPr>
          <p:cNvPr id="1026" name="Picture 2" descr="https://www.orgmedic.ru/uploads/zinger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3514725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МОЕ МНЕНИЕ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984776" cy="31683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Я считаю, что Юрий Петрович Любимов – величайший актер и режиссер. Смелый и сильный человек. Несмотря на трудные условия работы, постоянную цензуру, он продолжал работать. Продолжал ставить спектакли, которые имели ошеломляющий успех. Это человек действительно большого таланта и сильного характера. Его вклад в культуру нашей страны – огромный. Он создал театр, который знаменит и популярен до сих пор.</a:t>
            </a:r>
            <a:endParaRPr lang="ru-RU" dirty="0"/>
          </a:p>
        </p:txBody>
      </p:sp>
      <p:pic>
        <p:nvPicPr>
          <p:cNvPr id="5" name="Picture 2" descr="https://rustars.tv/wp-content/uploads/2018/04/yurij-lyubimov4-700x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7032"/>
            <a:ext cx="4168876" cy="2781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3960440" cy="49685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1934 году Любимов был принят во Вторую студию МХАТ.	После закрытия </a:t>
            </a:r>
            <a:r>
              <a:rPr lang="ru-RU" dirty="0" err="1" smtClean="0"/>
              <a:t>МХАТа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r>
              <a:rPr lang="ru-RU" dirty="0" smtClean="0"/>
              <a:t>, Любимов перевёлся в театральное училище имени Б. В. Щукина при Театре им. Вахтангова, которое окончил в 1939 году.</a:t>
            </a:r>
            <a:endParaRPr lang="ru-RU" dirty="0"/>
          </a:p>
        </p:txBody>
      </p:sp>
      <p:pic>
        <p:nvPicPr>
          <p:cNvPr id="63490" name="Picture 2" descr="https://avatars.mds.yandex.net/get-pdb/251121/98ef63ad-dfd6-4207-83cb-8e4479c2397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4478111" cy="41763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0152" y="46531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МХАТ </a:t>
            </a:r>
            <a:r>
              <a:rPr lang="en-US" dirty="0" smtClean="0"/>
              <a:t>II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332656"/>
            <a:ext cx="4474840" cy="4641379"/>
          </a:xfrm>
        </p:spPr>
        <p:txBody>
          <a:bodyPr/>
          <a:lstStyle/>
          <a:p>
            <a:r>
              <a:rPr lang="ru-RU" dirty="0" smtClean="0"/>
              <a:t>После окончания училища он был призван в армию. Участвовал в Советско-Финской войне. </a:t>
            </a:r>
            <a:endParaRPr lang="en-US" dirty="0" smtClean="0"/>
          </a:p>
          <a:p>
            <a:r>
              <a:rPr lang="ru-RU" dirty="0" smtClean="0"/>
              <a:t>С 1941 по 1947 годы Любимов служил в ансамбле песни и пляски НКВД.</a:t>
            </a:r>
            <a:endParaRPr lang="ru-RU" dirty="0"/>
          </a:p>
        </p:txBody>
      </p:sp>
      <p:pic>
        <p:nvPicPr>
          <p:cNvPr id="3" name="Picture 2" descr="http://cdn.fishki.net/upload/post/201509/30/1681069/medium_9240b8e56057eaffed34163b09ad5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2950327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КАРЬЕРА  АКТЕРА</a:t>
            </a:r>
            <a:endParaRPr lang="ru-RU" dirty="0"/>
          </a:p>
        </p:txBody>
      </p:sp>
      <p:pic>
        <p:nvPicPr>
          <p:cNvPr id="4" name="Содержимое 3" descr="8z4vjcr0qn68uo4v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4774170" cy="4708525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9584" y="1556792"/>
            <a:ext cx="3744416" cy="482453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 демобилизации он снова в вернулся в Театр им. Е. Вахтангова.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На сцене этого театра с 1946 по 1964 год он сыграл свыше 30 ролей в спектаклях.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16530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 им. Вахтангова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4365010"/>
            <a:ext cx="65882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В 1959 году Любимов дебютировал как режиссер, поставив на </a:t>
            </a:r>
            <a:r>
              <a:rPr lang="ru-RU" sz="2400" dirty="0" err="1" smtClean="0"/>
              <a:t>вахтанговской</a:t>
            </a:r>
            <a:r>
              <a:rPr lang="ru-RU" sz="2400" dirty="0" smtClean="0"/>
              <a:t> сцене пьесу А.Галича «Много ли человеку надо». Затем  он становится преподавателем Театрального училища им. Б. Щукина.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www.totalticket.ru/sites/default/files/e2dff87a2139c50c154780df20fe204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668011" cy="3501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3861048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Сцена театра им. Вахтангова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1448</TotalTime>
  <Words>1066</Words>
  <Application>Microsoft Office PowerPoint</Application>
  <PresentationFormat>Экран (4:3)</PresentationFormat>
  <Paragraphs>119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Апекс</vt:lpstr>
      <vt:lpstr>ЮРИЙ ЛЮБИМОВ  И  ТЕАТР НА ТАГАНКЕ</vt:lpstr>
      <vt:lpstr>ЮРИЙ ЛЮБИМОВ</vt:lpstr>
      <vt:lpstr>Семья и детство</vt:lpstr>
      <vt:lpstr>Слайд 4</vt:lpstr>
      <vt:lpstr>УЧЕБА</vt:lpstr>
      <vt:lpstr>Слайд 6</vt:lpstr>
      <vt:lpstr>Слайд 7</vt:lpstr>
      <vt:lpstr> КАРЬЕРА  АКТЕРА</vt:lpstr>
      <vt:lpstr>Слайд 9</vt:lpstr>
      <vt:lpstr>Слайд 10</vt:lpstr>
      <vt:lpstr>НАЧАЛО ТЕАТРА НА ТАГАНКЕ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ГРАЖДАНСКАЯ ПОЗИЦИЯ</vt:lpstr>
      <vt:lpstr>Слайд 26</vt:lpstr>
      <vt:lpstr>Слайд 27</vt:lpstr>
      <vt:lpstr>Слайд 28</vt:lpstr>
      <vt:lpstr>Слайд 29</vt:lpstr>
      <vt:lpstr>Слайд 30</vt:lpstr>
      <vt:lpstr>ВОЗВРАЩЕНИЕ</vt:lpstr>
      <vt:lpstr>Слайд 32</vt:lpstr>
      <vt:lpstr>Слайд 33</vt:lpstr>
      <vt:lpstr>РАСКОЛ</vt:lpstr>
      <vt:lpstr>Слайд 35</vt:lpstr>
      <vt:lpstr>Слайд 36</vt:lpstr>
      <vt:lpstr>Слайд 37</vt:lpstr>
      <vt:lpstr>Слайд 38</vt:lpstr>
      <vt:lpstr>Слайд 39</vt:lpstr>
      <vt:lpstr>Слайд 40</vt:lpstr>
      <vt:lpstr>УХОД ИЗ ТЕАТРА</vt:lpstr>
      <vt:lpstr>Слайд 42</vt:lpstr>
      <vt:lpstr>Слайд 43</vt:lpstr>
      <vt:lpstr>Слайд 44</vt:lpstr>
      <vt:lpstr>Слайд 45</vt:lpstr>
      <vt:lpstr>ПОСЛЕДНИЕ ГОДЫ ЖИЗНИ </vt:lpstr>
      <vt:lpstr>Слайд 47</vt:lpstr>
      <vt:lpstr>СУДЬБА ТАГАНКИ ПОСЛЕ ЛЮБИМОВА</vt:lpstr>
      <vt:lpstr>Слайд 49</vt:lpstr>
      <vt:lpstr>Слайд 50</vt:lpstr>
      <vt:lpstr>Слайд 51</vt:lpstr>
      <vt:lpstr> ОЦЕНКИ В ИСТОРИИ </vt:lpstr>
      <vt:lpstr>Слайд 53</vt:lpstr>
      <vt:lpstr>Слайд 54</vt:lpstr>
      <vt:lpstr>МОЕ МНЕНИЕ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ЮРИЙ ЛЮБИМОВ  И  ТЕАТР НА ТАГАНКЕ</dc:title>
  <dc:creator>Надежда</dc:creator>
  <cp:lastModifiedBy>Надежда</cp:lastModifiedBy>
  <cp:revision>159</cp:revision>
  <dcterms:created xsi:type="dcterms:W3CDTF">2017-11-13T13:56:53Z</dcterms:created>
  <dcterms:modified xsi:type="dcterms:W3CDTF">2019-04-10T19:26:47Z</dcterms:modified>
</cp:coreProperties>
</file>