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7" r:id="rId4"/>
    <p:sldId id="258" r:id="rId5"/>
    <p:sldId id="259" r:id="rId6"/>
    <p:sldId id="264" r:id="rId7"/>
    <p:sldId id="261" r:id="rId8"/>
    <p:sldId id="285" r:id="rId9"/>
    <p:sldId id="292" r:id="rId10"/>
    <p:sldId id="286" r:id="rId11"/>
    <p:sldId id="287" r:id="rId12"/>
    <p:sldId id="288" r:id="rId13"/>
    <p:sldId id="268" r:id="rId14"/>
    <p:sldId id="262" r:id="rId15"/>
    <p:sldId id="266" r:id="rId16"/>
    <p:sldId id="293" r:id="rId17"/>
    <p:sldId id="289" r:id="rId18"/>
    <p:sldId id="291" r:id="rId19"/>
    <p:sldId id="270" r:id="rId20"/>
    <p:sldId id="294" r:id="rId21"/>
    <p:sldId id="284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02" autoAdjust="0"/>
  </p:normalViewPr>
  <p:slideViewPr>
    <p:cSldViewPr>
      <p:cViewPr>
        <p:scale>
          <a:sx n="70" d="100"/>
          <a:sy n="70" d="100"/>
        </p:scale>
        <p:origin x="-115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9862-D2B8-4EA1-AF26-3D45C298698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DEFC-B2A4-495F-A4F7-D47B2966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7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DEFC-B2A4-495F-A4F7-D47B296604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5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DEFC-B2A4-495F-A4F7-D47B296604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9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1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4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5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7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1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323C-110A-43B4-A5CD-E0DE8DFFA22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B99-9443-4AA4-BA5B-CD766060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0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7.png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00" y="1484784"/>
            <a:ext cx="8348464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кинетических  особенностей протекания реакции Сузуки-Мияура в присутствии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безлигандного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палладий содержащего катализатора на основе сверхсшитого полистирола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77072"/>
            <a:ext cx="6112768" cy="1752600"/>
          </a:xfrm>
        </p:spPr>
        <p:txBody>
          <a:bodyPr>
            <a:noAutofit/>
          </a:bodyPr>
          <a:lstStyle/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Бахвалова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2 курса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афедры биотехнологии и химии</a:t>
            </a:r>
          </a:p>
          <a:p>
            <a:pPr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Никошвили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Л.Ж.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620688"/>
            <a:ext cx="9217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ÐÐ°ÑÑÐ¸Ð½ÐºÐ¸ Ð¿Ð¾ Ð·Ð°Ð¿ÑÐ¾ÑÑ ÑÐ²Ð³Ñ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25460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технический университет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4" y="3789040"/>
            <a:ext cx="4245594" cy="30963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3887337"/>
            <a:ext cx="79124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3456"/>
              </p:ext>
            </p:extLst>
          </p:nvPr>
        </p:nvGraphicFramePr>
        <p:xfrm>
          <a:off x="4427984" y="260648"/>
          <a:ext cx="4700393" cy="376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SPW 12.0 Graph" r:id="rId3" imgW="5486400" imgH="4391300" progId="SigmaPlotGraphicObject.11">
                  <p:embed/>
                </p:oleObj>
              </mc:Choice>
              <mc:Fallback>
                <p:oleObj name="SPW 12.0 Graph" r:id="rId3" imgW="5486400" imgH="439130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60648"/>
                        <a:ext cx="4700393" cy="3763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548680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93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676054" cy="27923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128091"/>
              </p:ext>
            </p:extLst>
          </p:nvPr>
        </p:nvGraphicFramePr>
        <p:xfrm>
          <a:off x="35496" y="3140968"/>
          <a:ext cx="4625055" cy="370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SPW 12.0 Graph" r:id="rId7" imgW="5486400" imgH="4391300" progId="SigmaPlotGraphicObject.11">
                  <p:embed/>
                </p:oleObj>
              </mc:Choice>
              <mc:Fallback>
                <p:oleObj name="SPW 12.0 Graph" r:id="rId7" imgW="5486400" imgH="4391300" progId="SigmaPlotGraphicObjec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140968"/>
                        <a:ext cx="4625055" cy="3701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-2738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концентрации палладия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0432" y="6237312"/>
            <a:ext cx="576064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10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78136"/>
              </p:ext>
            </p:extLst>
          </p:nvPr>
        </p:nvGraphicFramePr>
        <p:xfrm>
          <a:off x="683568" y="764704"/>
          <a:ext cx="3672408" cy="2534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2627784" y="1052736"/>
            <a:ext cx="6048672" cy="3249652"/>
            <a:chOff x="2627784" y="1052736"/>
            <a:chExt cx="6048672" cy="3249652"/>
          </a:xfrm>
        </p:grpSpPr>
        <p:sp>
          <p:nvSpPr>
            <p:cNvPr id="14" name="TextBox 13"/>
            <p:cNvSpPr txBox="1"/>
            <p:nvPr/>
          </p:nvSpPr>
          <p:spPr>
            <a:xfrm>
              <a:off x="7308304" y="105273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7784" y="3933056"/>
              <a:ext cx="16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Pd/MN270-R 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32634"/>
              </p:ext>
            </p:extLst>
          </p:nvPr>
        </p:nvGraphicFramePr>
        <p:xfrm>
          <a:off x="899592" y="4876760"/>
          <a:ext cx="2520280" cy="1432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128"/>
                <a:gridCol w="1368152"/>
              </a:tblGrid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 </a:t>
                      </a:r>
                    </a:p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4-БрАн, %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Селективность по 4-МБФ,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9" name="Picture 3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51781" b="1916"/>
          <a:stretch/>
        </p:blipFill>
        <p:spPr bwMode="auto">
          <a:xfrm>
            <a:off x="3109447" y="5301208"/>
            <a:ext cx="1318537" cy="100811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4532"/>
              </p:ext>
            </p:extLst>
          </p:nvPr>
        </p:nvGraphicFramePr>
        <p:xfrm>
          <a:off x="5292080" y="2276872"/>
          <a:ext cx="2520280" cy="112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128"/>
                <a:gridCol w="1368152"/>
              </a:tblGrid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 </a:t>
                      </a:r>
                    </a:p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4-БрАн, %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Селективность по 4-МБФ,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90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08920"/>
            <a:ext cx="1205111" cy="7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4499992" y="4941168"/>
            <a:ext cx="432048" cy="3240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3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94500"/>
              </p:ext>
            </p:extLst>
          </p:nvPr>
        </p:nvGraphicFramePr>
        <p:xfrm>
          <a:off x="4427984" y="260648"/>
          <a:ext cx="4752528" cy="397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SPW 12.0 Graph" r:id="rId3" imgW="5495870" imgH="4610122" progId="SigmaPlotGraphicObject.11">
                  <p:embed/>
                </p:oleObj>
              </mc:Choice>
              <mc:Fallback>
                <p:oleObj name="SPW 12.0 Graph" r:id="rId3" imgW="5495870" imgH="4610122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60648"/>
                        <a:ext cx="4752528" cy="3979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548680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95736" y="-2738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концентрации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67051"/>
              </p:ext>
            </p:extLst>
          </p:nvPr>
        </p:nvGraphicFramePr>
        <p:xfrm>
          <a:off x="35496" y="3134269"/>
          <a:ext cx="4752528" cy="370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SPW 12.0 Graph" r:id="rId6" imgW="5658035" imgH="4391300" progId="SigmaPlotGraphicObject.11">
                  <p:embed/>
                </p:oleObj>
              </mc:Choice>
              <mc:Fallback>
                <p:oleObj name="SPW 12.0 Graph" r:id="rId6" imgW="5658035" imgH="4391300" progId="SigmaPlotGraphicObjec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134269"/>
                        <a:ext cx="4752528" cy="3700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65875"/>
              </p:ext>
            </p:extLst>
          </p:nvPr>
        </p:nvGraphicFramePr>
        <p:xfrm>
          <a:off x="611560" y="650240"/>
          <a:ext cx="3672408" cy="2778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катализатора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843808" y="971436"/>
            <a:ext cx="6048672" cy="3249652"/>
            <a:chOff x="2627784" y="1052736"/>
            <a:chExt cx="6048672" cy="3249652"/>
          </a:xfrm>
        </p:grpSpPr>
        <p:sp>
          <p:nvSpPr>
            <p:cNvPr id="13" name="TextBox 12"/>
            <p:cNvSpPr txBox="1"/>
            <p:nvPr/>
          </p:nvSpPr>
          <p:spPr>
            <a:xfrm>
              <a:off x="7308304" y="105273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7784" y="3933056"/>
              <a:ext cx="16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Pd/MN270-R 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8460432" y="6237312"/>
            <a:ext cx="576064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11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90973"/>
              </p:ext>
            </p:extLst>
          </p:nvPr>
        </p:nvGraphicFramePr>
        <p:xfrm>
          <a:off x="4563616" y="4365104"/>
          <a:ext cx="4472880" cy="16928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496"/>
                <a:gridCol w="1152128"/>
                <a:gridCol w="1080120"/>
                <a:gridCol w="1224136"/>
              </a:tblGrid>
              <a:tr h="5955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 </a:t>
                      </a:r>
                    </a:p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4-БрАн, %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Селективность по 4-МБФ, %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ммоль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98.9</a:t>
                      </a:r>
                      <a:endParaRPr lang="en-US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</a:t>
                      </a:r>
                      <a:endParaRPr lang="en-US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26624"/>
              </p:ext>
            </p:extLst>
          </p:nvPr>
        </p:nvGraphicFramePr>
        <p:xfrm>
          <a:off x="4490715" y="260648"/>
          <a:ext cx="4833813" cy="375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SPW 12.0 Graph" r:id="rId3" imgW="5658035" imgH="4391300" progId="SigmaPlotGraphicObject.11">
                  <p:embed/>
                </p:oleObj>
              </mc:Choice>
              <mc:Fallback>
                <p:oleObj name="SPW 12.0 Graph" r:id="rId3" imgW="5658035" imgH="4391300" progId="SigmaPlotGraphicObjec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715" y="260648"/>
                        <a:ext cx="4833813" cy="3751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548680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71600" y="-2738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концентрации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фенилбороновой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42478"/>
              </p:ext>
            </p:extLst>
          </p:nvPr>
        </p:nvGraphicFramePr>
        <p:xfrm>
          <a:off x="0" y="3130110"/>
          <a:ext cx="4833672" cy="375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SPW 12.0 Graph" r:id="rId6" imgW="5658035" imgH="4391300" progId="SigmaPlotGraphicObject.11">
                  <p:embed/>
                </p:oleObj>
              </mc:Choice>
              <mc:Fallback>
                <p:oleObj name="SPW 12.0 Graph" r:id="rId6" imgW="5658035" imgH="4391300" progId="SigmaPlotGraphicObject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30110"/>
                        <a:ext cx="4833672" cy="3755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56777"/>
              </p:ext>
            </p:extLst>
          </p:nvPr>
        </p:nvGraphicFramePr>
        <p:xfrm>
          <a:off x="683568" y="764704"/>
          <a:ext cx="3672408" cy="2534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катализатора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771800" y="908720"/>
            <a:ext cx="6048672" cy="3249652"/>
            <a:chOff x="2627784" y="1052736"/>
            <a:chExt cx="6048672" cy="3249652"/>
          </a:xfrm>
        </p:grpSpPr>
        <p:sp>
          <p:nvSpPr>
            <p:cNvPr id="14" name="TextBox 13"/>
            <p:cNvSpPr txBox="1"/>
            <p:nvPr/>
          </p:nvSpPr>
          <p:spPr>
            <a:xfrm>
              <a:off x="7308304" y="105273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7784" y="3933056"/>
              <a:ext cx="16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Pd/MN270-R 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8460432" y="6237312"/>
            <a:ext cx="576064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12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20668"/>
              </p:ext>
            </p:extLst>
          </p:nvPr>
        </p:nvGraphicFramePr>
        <p:xfrm>
          <a:off x="4563616" y="4365104"/>
          <a:ext cx="4472880" cy="16928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496"/>
                <a:gridCol w="1152128"/>
                <a:gridCol w="1080120"/>
                <a:gridCol w="1224136"/>
              </a:tblGrid>
              <a:tr h="5955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ФБК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 </a:t>
                      </a:r>
                    </a:p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4-БрАн, %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Селективность по 4-МБФ, %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ммоль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3"/>
          <a:srcRect l="2389"/>
          <a:stretch/>
        </p:blipFill>
        <p:spPr bwMode="auto">
          <a:xfrm>
            <a:off x="6732240" y="4293096"/>
            <a:ext cx="241176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30919"/>
              </p:ext>
            </p:extLst>
          </p:nvPr>
        </p:nvGraphicFramePr>
        <p:xfrm>
          <a:off x="4491608" y="332656"/>
          <a:ext cx="4648667" cy="372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" name="SPW 12.0 Graph" r:id="rId4" imgW="5486400" imgH="4391300" progId="SigmaPlotGraphicObject.11">
                  <p:embed/>
                </p:oleObj>
              </mc:Choice>
              <mc:Fallback>
                <p:oleObj name="SPW 12.0 Graph" r:id="rId4" imgW="5486400" imgH="4391300" progId="SigmaPlotGraphicObject.11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08" y="332656"/>
                        <a:ext cx="4648667" cy="3720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411760" y="25460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степени разбавления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13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Rectangle 1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61998"/>
              </p:ext>
            </p:extLst>
          </p:nvPr>
        </p:nvGraphicFramePr>
        <p:xfrm>
          <a:off x="6896" y="3159709"/>
          <a:ext cx="4565104" cy="365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7" name="SPW 12.0 Graph" r:id="rId7" imgW="5486400" imgH="4391300" progId="SigmaPlotGraphicObject.11">
                  <p:embed/>
                </p:oleObj>
              </mc:Choice>
              <mc:Fallback>
                <p:oleObj name="SPW 12.0 Graph" r:id="rId7" imgW="5486400" imgH="4391300" progId="SigmaPlotGraphicObject.11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" y="3159709"/>
                        <a:ext cx="4565104" cy="3653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2699792" y="1115452"/>
            <a:ext cx="6048672" cy="3114928"/>
            <a:chOff x="2627784" y="1052736"/>
            <a:chExt cx="6048672" cy="3114928"/>
          </a:xfrm>
        </p:grpSpPr>
        <p:sp>
          <p:nvSpPr>
            <p:cNvPr id="20" name="TextBox 19"/>
            <p:cNvSpPr txBox="1"/>
            <p:nvPr/>
          </p:nvSpPr>
          <p:spPr>
            <a:xfrm>
              <a:off x="7308304" y="105273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27784" y="3798332"/>
              <a:ext cx="16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Pd/MN270-R 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07441"/>
              </p:ext>
            </p:extLst>
          </p:nvPr>
        </p:nvGraphicFramePr>
        <p:xfrm>
          <a:off x="467544" y="1168152"/>
          <a:ext cx="3672408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катализатора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75584" y="6177498"/>
            <a:ext cx="440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Larina, E. V. Approach to the determination of kinetic order of catalyst deactivation: observation of unusual kinetics in the Suzuki–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Miyaura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[Text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E. V. Larina,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Kurokhtina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F. Schmidt // Mendeleev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endParaRPr 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lphaUcPeriod"/>
            </a:pP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V. 2. – № 2. – P. 96 – 97.  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64288" y="4385182"/>
            <a:ext cx="504056" cy="38285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/>
          <p:nvPr/>
        </p:nvPicPr>
        <p:blipFill rotWithShape="1">
          <a:blip r:embed="rId9"/>
          <a:srcRect l="2370" t="1594" r="2074" b="1793"/>
          <a:stretch/>
        </p:blipFill>
        <p:spPr bwMode="auto">
          <a:xfrm>
            <a:off x="4396334" y="4293096"/>
            <a:ext cx="2335906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788024" y="4385182"/>
            <a:ext cx="504056" cy="38285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337849" y="3789040"/>
            <a:ext cx="279648" cy="3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116152" y="5189376"/>
            <a:ext cx="279648" cy="3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47582"/>
              </p:ext>
            </p:extLst>
          </p:nvPr>
        </p:nvGraphicFramePr>
        <p:xfrm>
          <a:off x="323528" y="332656"/>
          <a:ext cx="4245635" cy="340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SPW 12.0 Graph" r:id="rId3" imgW="5495870" imgH="4410328" progId="SigmaPlotGraphicObject.11">
                  <p:embed/>
                </p:oleObj>
              </mc:Choice>
              <mc:Fallback>
                <p:oleObj name="SPW 12.0 Graph" r:id="rId3" imgW="5495870" imgH="4410328" progId="SigmaPlotGraphicObject.11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4245635" cy="3403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33887"/>
              </p:ext>
            </p:extLst>
          </p:nvPr>
        </p:nvGraphicFramePr>
        <p:xfrm>
          <a:off x="4932040" y="3946232"/>
          <a:ext cx="3672408" cy="2291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58096"/>
              </p:ext>
            </p:extLst>
          </p:nvPr>
        </p:nvGraphicFramePr>
        <p:xfrm>
          <a:off x="4499992" y="332656"/>
          <a:ext cx="4248472" cy="340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SPW 12.0 Graph" r:id="rId5" imgW="5486400" imgH="4391300" progId="SigmaPlotGraphicObject.11">
                  <p:embed/>
                </p:oleObj>
              </mc:Choice>
              <mc:Fallback>
                <p:oleObj name="SPW 12.0 Graph" r:id="rId5" imgW="5486400" imgH="4391300" progId="SigmaPlotGraphicObject.11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32656"/>
                        <a:ext cx="4248472" cy="3400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14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-2738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скорости перемешивания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36512" y="-27384"/>
            <a:ext cx="9217024" cy="792088"/>
            <a:chOff x="-36512" y="44624"/>
            <a:chExt cx="9217024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34" name="Picture 16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 r="1861"/>
          <a:stretch/>
        </p:blipFill>
        <p:spPr bwMode="auto">
          <a:xfrm>
            <a:off x="323528" y="3717032"/>
            <a:ext cx="42226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3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19205"/>
              </p:ext>
            </p:extLst>
          </p:nvPr>
        </p:nvGraphicFramePr>
        <p:xfrm>
          <a:off x="395536" y="3429000"/>
          <a:ext cx="4392488" cy="340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SPW 12.0 Graph" r:id="rId3" imgW="5648565" imgH="4381786" progId="SigmaPlotGraphicObject.11">
                  <p:embed/>
                </p:oleObj>
              </mc:Choice>
              <mc:Fallback>
                <p:oleObj name="SPW 12.0 Graph" r:id="rId3" imgW="5648565" imgH="4381786" progId="SigmaPlotGraphicObject.11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429000"/>
                        <a:ext cx="4392488" cy="3407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87" name="Picture 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565183" cy="27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054552"/>
              </p:ext>
            </p:extLst>
          </p:nvPr>
        </p:nvGraphicFramePr>
        <p:xfrm>
          <a:off x="395536" y="271319"/>
          <a:ext cx="4202618" cy="344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1" name="SPW 12.0 Graph" r:id="rId6" imgW="5391113" imgH="4391300" progId="SigmaPlotGraphicObject.11">
                  <p:embed/>
                </p:oleObj>
              </mc:Choice>
              <mc:Fallback>
                <p:oleObj name="SPW 12.0 Graph" r:id="rId6" imgW="5391113" imgH="4391300" progId="SigmaPlotGraphicObject.11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1319"/>
                        <a:ext cx="4202618" cy="3445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-2738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59832" y="-273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48994"/>
              </p:ext>
            </p:extLst>
          </p:nvPr>
        </p:nvGraphicFramePr>
        <p:xfrm>
          <a:off x="5004048" y="620688"/>
          <a:ext cx="3547601" cy="23677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08581"/>
                <a:gridCol w="1739020"/>
              </a:tblGrid>
              <a:tr h="26371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3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42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1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4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15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31169" y="3060249"/>
            <a:ext cx="523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кДж/моль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111-116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кДж/моль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карбенового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6237312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Crawford K.A., Cowley A.H., Humphrey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S.M</a:t>
            </a:r>
            <a:r>
              <a:rPr 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 Technol. 2014. V. 4. P. 1456-1464.</a:t>
            </a:r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J.-S. </a:t>
            </a:r>
            <a:r>
              <a:rPr 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thesis, New Brunswick, New Jersey. 2008. 124 pp.</a:t>
            </a:r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55538"/>
              </p:ext>
            </p:extLst>
          </p:nvPr>
        </p:nvGraphicFramePr>
        <p:xfrm>
          <a:off x="34925" y="502593"/>
          <a:ext cx="4537075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r:id="rId3" imgW="5546520" imgH="4448520" progId="SigmaPlotGraphicObject.10">
                  <p:embed/>
                </p:oleObj>
              </mc:Choice>
              <mc:Fallback>
                <p:oleObj r:id="rId3" imgW="5546520" imgH="4448520" progId="SigmaPlotGraphicObject.1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02593"/>
                        <a:ext cx="4537075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85752"/>
              </p:ext>
            </p:extLst>
          </p:nvPr>
        </p:nvGraphicFramePr>
        <p:xfrm>
          <a:off x="4499992" y="476672"/>
          <a:ext cx="4719637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r:id="rId5" imgW="5628960" imgH="4448520" progId="SigmaPlotGraphicObject.10">
                  <p:embed/>
                </p:oleObj>
              </mc:Choice>
              <mc:Fallback>
                <p:oleObj r:id="rId5" imgW="5628960" imgH="4448520" progId="SigmaPlotGraphicObject.10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76672"/>
                        <a:ext cx="4719637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27247"/>
              </p:ext>
            </p:extLst>
          </p:nvPr>
        </p:nvGraphicFramePr>
        <p:xfrm>
          <a:off x="2699792" y="4365104"/>
          <a:ext cx="3672408" cy="2270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5912"/>
                <a:gridCol w="1416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MN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-36512" y="-27384"/>
            <a:ext cx="9217024" cy="792088"/>
            <a:chOff x="-36512" y="44624"/>
            <a:chExt cx="9217024" cy="79208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987824" y="-273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90872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2% PdCl</a:t>
            </a:r>
            <a:r>
              <a:rPr lang="ru-RU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MN100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16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91" y="692696"/>
            <a:ext cx="405508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03025"/>
            <a:ext cx="4320480" cy="32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27584" y="-27384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состава растворителя и природы основания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67946"/>
              </p:ext>
            </p:extLst>
          </p:nvPr>
        </p:nvGraphicFramePr>
        <p:xfrm>
          <a:off x="971600" y="3789040"/>
          <a:ext cx="3312368" cy="2255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658"/>
                <a:gridCol w="1623710"/>
              </a:tblGrid>
              <a:tr h="2530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0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00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0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4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4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96136" y="1772816"/>
            <a:ext cx="3609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PdCl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MN100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04456" cy="307436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6197242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Nemygina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Linda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Nikoshvili</a:t>
            </a:r>
            <a:r>
              <a:rPr lang="ru-RU" sz="1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[et al.] //</a:t>
            </a:r>
            <a:r>
              <a:rPr lang="en-US" sz="1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sv-S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Process Res. Dev., 2016, 20 (8), pp 1453–1460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17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9524" y="4715852"/>
            <a:ext cx="3609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PdCl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MN100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6413266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r>
              <a:rPr lang="ru-RU" sz="1000" dirty="0"/>
              <a:t> </a:t>
            </a:r>
            <a:r>
              <a:rPr 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Немыгина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Н.А., </a:t>
            </a:r>
            <a:r>
              <a:rPr 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Никошвили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Л.Ж. и др. // Вестник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ТвГУ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Серия: Химия. 2017. № 3. С. 37–43 </a:t>
            </a:r>
          </a:p>
        </p:txBody>
      </p:sp>
    </p:spTree>
    <p:extLst>
      <p:ext uri="{BB962C8B-B14F-4D97-AF65-F5344CB8AC3E}">
        <p14:creationId xmlns:p14="http://schemas.microsoft.com/office/powerpoint/2010/main" val="2849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30517"/>
              </p:ext>
            </p:extLst>
          </p:nvPr>
        </p:nvGraphicFramePr>
        <p:xfrm>
          <a:off x="179512" y="404664"/>
          <a:ext cx="4408576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SPW 12.0 Graph" r:id="rId3" imgW="5486400" imgH="4391300" progId="SigmaPlotGraphicObject.11">
                  <p:embed/>
                </p:oleObj>
              </mc:Choice>
              <mc:Fallback>
                <p:oleObj name="SPW 12.0 Graph" r:id="rId3" imgW="5486400" imgH="439130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04664"/>
                        <a:ext cx="4408576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61274"/>
              </p:ext>
            </p:extLst>
          </p:nvPr>
        </p:nvGraphicFramePr>
        <p:xfrm>
          <a:off x="4499992" y="404664"/>
          <a:ext cx="4408576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SPW 12.0 Graph" r:id="rId5" imgW="5486400" imgH="4391300" progId="SigmaPlotGraphicObject.11">
                  <p:embed/>
                </p:oleObj>
              </mc:Choice>
              <mc:Fallback>
                <p:oleObj name="SPW 12.0 Graph" r:id="rId5" imgW="5486400" imgH="4391300" progId="SigmaPlotGraphicObject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04664"/>
                        <a:ext cx="4408576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23728" y="25460"/>
            <a:ext cx="572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природы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арилгалогенида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12088"/>
              </p:ext>
            </p:extLst>
          </p:nvPr>
        </p:nvGraphicFramePr>
        <p:xfrm>
          <a:off x="755576" y="3898388"/>
          <a:ext cx="3672408" cy="28650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656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Арилгалогенид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62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62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62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62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38019"/>
              </p:ext>
            </p:extLst>
          </p:nvPr>
        </p:nvGraphicFramePr>
        <p:xfrm>
          <a:off x="5076056" y="3887069"/>
          <a:ext cx="3672408" cy="288031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721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Арилгалогенид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16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16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18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51117"/>
              </p:ext>
            </p:extLst>
          </p:nvPr>
        </p:nvGraphicFramePr>
        <p:xfrm>
          <a:off x="1907704" y="2276872"/>
          <a:ext cx="1440160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60"/>
              </a:tblGrid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Конверсия, %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49128"/>
              </p:ext>
            </p:extLst>
          </p:nvPr>
        </p:nvGraphicFramePr>
        <p:xfrm>
          <a:off x="6300192" y="2564904"/>
          <a:ext cx="1440160" cy="731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60"/>
              </a:tblGrid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Конверсия, %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36096" y="1700808"/>
            <a:ext cx="324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Конкурирующие субстраты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9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62505"/>
            <a:ext cx="4392488" cy="325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26244"/>
              </p:ext>
            </p:extLst>
          </p:nvPr>
        </p:nvGraphicFramePr>
        <p:xfrm>
          <a:off x="539552" y="416270"/>
          <a:ext cx="4032448" cy="322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SPW 12.0 Graph" r:id="rId4" imgW="5495870" imgH="4400814" progId="SigmaPlotGraphicObject.11">
                  <p:embed/>
                </p:oleObj>
              </mc:Choice>
              <mc:Fallback>
                <p:oleObj name="SPW 12.0 Graph" r:id="rId4" imgW="5495870" imgH="4400814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16270"/>
                        <a:ext cx="4032448" cy="3228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20" y="3928061"/>
            <a:ext cx="3648036" cy="27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254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19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805264"/>
            <a:ext cx="3816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Larina E.V.,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Kurokhtina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A.A., Schmidt A.F.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the determination of kinetic order of catalyst deactivation: observation of unusual kinetics in the Suzuki-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Miyaura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// Mendeleev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2014. V. 24. P. 96-97.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72333"/>
              </p:ext>
            </p:extLst>
          </p:nvPr>
        </p:nvGraphicFramePr>
        <p:xfrm>
          <a:off x="611560" y="3933056"/>
          <a:ext cx="3885778" cy="16821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08837"/>
                <a:gridCol w="1235511"/>
                <a:gridCol w="1441430"/>
              </a:tblGrid>
              <a:tr h="700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цикла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4-БрАн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Селективность</a:t>
                      </a:r>
                      <a:r>
                        <a:rPr lang="ru-RU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4-МБФ, %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99.8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97.3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44.6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98.1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97.9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36189" marB="36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55468" y="692696"/>
            <a:ext cx="3609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PdCl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MN100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26678"/>
            <a:ext cx="5832648" cy="14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5923486" y="692696"/>
            <a:ext cx="3689074" cy="1989249"/>
          </a:xfrm>
          <a:prstGeom prst="snip1Rect">
            <a:avLst>
              <a:gd name="adj" fmla="val 0"/>
            </a:avLst>
          </a:prstGeom>
          <a:noFill/>
          <a:ln>
            <a:headEnd/>
            <a:tailEnd/>
          </a:ln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 = алкил, </a:t>
            </a: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H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ru-RU" sz="1700" baseline="30000" dirty="0">
                <a:effectLst/>
                <a:latin typeface="Times New Roman"/>
                <a:ea typeface="Calibri"/>
                <a:cs typeface="Times New Roman"/>
              </a:rPr>
              <a:t>1 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ru-RU" sz="1700" dirty="0" smtClean="0">
                <a:effectLst/>
                <a:latin typeface="Times New Roman"/>
                <a:ea typeface="Calibri"/>
                <a:cs typeface="Times New Roman"/>
              </a:rPr>
              <a:t>алкил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арил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алкенил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ru-RU" sz="1700" baseline="30000" dirty="0"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= алкил,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арил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алкенил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аллил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Cl, Br, I 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и др.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852936"/>
            <a:ext cx="4441825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условия реакции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производных бороновых кислот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отделения побочных продуктов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497" y="2348880"/>
            <a:ext cx="9072288" cy="432764"/>
            <a:chOff x="35497" y="2492896"/>
            <a:chExt cx="9072288" cy="432764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35497" y="2493860"/>
              <a:ext cx="2376263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7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Кросс-сочетание </a:t>
              </a:r>
              <a:r>
                <a:rPr lang="ru-RU" sz="17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Соногашира</a:t>
              </a:r>
              <a:endParaRPr lang="ru-RU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6948264" y="2492896"/>
              <a:ext cx="2159521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Крос</a:t>
              </a:r>
              <a:r>
                <a:rPr lang="ru-RU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-сочетание </a:t>
              </a:r>
              <a:r>
                <a:rPr lang="ru-RU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Стилле</a:t>
              </a:r>
              <a:endPara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4572000" y="2493860"/>
              <a:ext cx="2376264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7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Кросс-сочетание </a:t>
              </a:r>
              <a:r>
                <a:rPr lang="ru-RU" sz="17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Негиши</a:t>
              </a:r>
              <a:endParaRPr lang="ru-RU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2411760" y="2492896"/>
              <a:ext cx="2160240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7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Кросс-сочетание Хека</a:t>
              </a:r>
              <a:endParaRPr lang="ru-RU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2852936"/>
            <a:ext cx="8834313" cy="3672408"/>
            <a:chOff x="252028" y="3068960"/>
            <a:chExt cx="8834313" cy="367240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52028" y="5661248"/>
              <a:ext cx="8640960" cy="1080120"/>
              <a:chOff x="252028" y="5661248"/>
              <a:chExt cx="8640960" cy="1080120"/>
            </a:xfrm>
          </p:grpSpPr>
          <p:pic>
            <p:nvPicPr>
              <p:cNvPr id="13" name="Picture 2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28" y="5661381"/>
                <a:ext cx="1511660" cy="107998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4" name="Рисунок 13" descr="ÐÐ°ÑÑÐ¸Ð½ÐºÐ¸ Ð¿Ð¾ Ð·Ð°Ð¿ÑÐ¾ÑÑ Abbott Laboratories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98" b="21039"/>
              <a:stretch/>
            </p:blipFill>
            <p:spPr bwMode="auto">
              <a:xfrm>
                <a:off x="3708412" y="5706344"/>
                <a:ext cx="1584176" cy="96301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Рисунок 14" descr="ÐÐ°ÑÑÐ¸Ð½ÐºÐ¸ Ð¿Ð¾ Ð·Ð°Ð¿ÑÐ¾ÑÑ Pfize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820" y="5661248"/>
                <a:ext cx="1512168" cy="10350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ÐÐ°ÑÑÐ¸Ð½ÐºÐ¸ Ð¿Ð¾ Ð·Ð°Ð¿ÑÐ¾ÑÑ merck ÑÐ°ÑÐ¼Ð°ÑÐµÐ²ÑÐ¸ÑÐµÑÐºÐ°Ñ ÐºÐ¾Ð¼Ð¿Ð°Ð½Ð¸Ñ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759" y="5661381"/>
                <a:ext cx="1441629" cy="1079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ÐÐ°ÑÑÐ¸Ð½ÐºÐ¸ Ð¿Ð¾ Ð·Ð°Ð¿ÑÐ¾ÑÑ Boehringer Ingelheim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5278" y="5805264"/>
                <a:ext cx="1557510" cy="7920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644516" y="3068960"/>
              <a:ext cx="4441825" cy="255389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Продукты: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Аналоги природных БАВ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Фармакологически активные вещества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Жидкие кристаллы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Полимеры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36512" y="44624"/>
            <a:ext cx="9217024" cy="6696744"/>
            <a:chOff x="-36512" y="44624"/>
            <a:chExt cx="9217024" cy="669674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Скругленный прямоугольник 20"/>
            <p:cNvSpPr/>
            <p:nvPr/>
          </p:nvSpPr>
          <p:spPr>
            <a:xfrm>
              <a:off x="8604448" y="6237312"/>
              <a:ext cx="432048" cy="504056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11760" y="31562"/>
            <a:ext cx="413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реакции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6525344"/>
            <a:ext cx="66135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Gujral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S.S.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 Global Journal of Pharmaceutical Sciences. – 2012. – Vol. 2. –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4. – P. 351-367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6215" y="2349844"/>
            <a:ext cx="9072289" cy="3095380"/>
            <a:chOff x="36215" y="2286906"/>
            <a:chExt cx="9072289" cy="315831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215" y="2286906"/>
              <a:ext cx="9072289" cy="3158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1" t="17092" r="25043" b="51085"/>
            <a:stretch/>
          </p:blipFill>
          <p:spPr bwMode="auto">
            <a:xfrm>
              <a:off x="154530" y="2559048"/>
              <a:ext cx="8789598" cy="25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1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477673" y="6165304"/>
            <a:ext cx="558823" cy="57606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20</a:t>
            </a:r>
            <a:endParaRPr lang="ru-RU" dirty="0"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635896" y="254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1138674"/>
            <a:ext cx="54994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данных катализаторов интересно для исследования, так как остается нерешенным ряд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 Например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выяснена причина дезактивации катализатора. Часть результатов для более полного объяснения требует привлечения дополнительных методов исследования.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был получен в условиях конкурирующих субстратов, увеличилась не только скорость превращения наименее активного субстрата, но и в разы уменьшилось общее время протекания реакции.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196752"/>
            <a:ext cx="2160240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активность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2276872"/>
            <a:ext cx="2160240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селективность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861048"/>
            <a:ext cx="2160240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дезактивации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4878055"/>
            <a:ext cx="2160240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Броманизол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хлоранизол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конкурентных условиях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24475"/>
            <a:ext cx="580465" cy="5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76872"/>
            <a:ext cx="576064" cy="5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65104"/>
            <a:ext cx="1537296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76672"/>
            <a:ext cx="9217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356647"/>
            <a:ext cx="916962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>
                <a:latin typeface="Monotype Corsiva" panose="03010101010201010101" pitchFamily="66" charset="0"/>
              </a:rPr>
              <a:t>Работа выполнена при финансовой поддержке Российского научного фонда </a:t>
            </a:r>
            <a:r>
              <a:rPr lang="ru-RU" sz="1900" i="1" dirty="0" smtClean="0">
                <a:latin typeface="Monotype Corsiva" panose="03010101010201010101" pitchFamily="66" charset="0"/>
              </a:rPr>
              <a:t>(</a:t>
            </a:r>
            <a:r>
              <a:rPr lang="ru-RU" sz="1900" i="1" dirty="0">
                <a:latin typeface="Monotype Corsiva" panose="03010101010201010101" pitchFamily="66" charset="0"/>
              </a:rPr>
              <a:t>проект 15-19-20023)</a:t>
            </a:r>
            <a:endParaRPr lang="ru-RU" sz="19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-465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l="5882" b="5532"/>
          <a:stretch>
            <a:fillRect/>
          </a:stretch>
        </p:blipFill>
        <p:spPr bwMode="auto">
          <a:xfrm>
            <a:off x="6300192" y="548680"/>
            <a:ext cx="1389879" cy="174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73083" y="5661248"/>
            <a:ext cx="8891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элементоорганических соединений имени А.Н. Несмеянова</a:t>
            </a:r>
            <a:endParaRPr lang="en-US" altLang="ru-RU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25"/>
          <p:cNvSpPr>
            <a:spLocks noChangeArrowheads="1"/>
          </p:cNvSpPr>
          <p:nvPr/>
        </p:nvSpPr>
        <p:spPr bwMode="auto">
          <a:xfrm>
            <a:off x="5868144" y="2361654"/>
            <a:ext cx="227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800" b="1" i="1" dirty="0" err="1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Тямина</a:t>
            </a:r>
            <a:r>
              <a:rPr lang="ru-RU" altLang="ru-RU" sz="18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 </a:t>
            </a:r>
          </a:p>
          <a:p>
            <a:pPr algn="ctr" eaLnBrk="1" hangingPunct="1"/>
            <a:r>
              <a:rPr lang="ru-RU" altLang="ru-RU" sz="18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Ирина Юрьевна</a:t>
            </a:r>
            <a:endParaRPr lang="en-US" altLang="ru-RU" sz="1800" b="1" i="1" dirty="0">
              <a:solidFill>
                <a:schemeClr val="tx2"/>
              </a:solidFill>
              <a:latin typeface="Monotype Corsiva" panose="03010101010201010101" pitchFamily="66" charset="0"/>
              <a:cs typeface="Tahoma" pitchFamily="34" charset="0"/>
            </a:endParaRPr>
          </a:p>
          <a:p>
            <a:pPr algn="ctr" eaLnBrk="1" hangingPunct="1"/>
            <a:r>
              <a:rPr lang="en-US" altLang="ru-RU" sz="1800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(</a:t>
            </a:r>
            <a:r>
              <a:rPr lang="ru-RU" altLang="ru-RU" sz="1800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синтез катализаторов</a:t>
            </a:r>
            <a:r>
              <a:rPr lang="en-US" altLang="ru-RU" sz="1800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)</a:t>
            </a:r>
            <a:endParaRPr lang="ru-RU" altLang="ru-RU" sz="1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-430713" y="4077072"/>
            <a:ext cx="99712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просвечивающей электронной микроскопии национального исследовательского центра «Курчатовский институт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Bykov.jpeg"/>
          <p:cNvPicPr>
            <a:picLocks noChangeAspect="1"/>
          </p:cNvPicPr>
          <p:nvPr/>
        </p:nvPicPr>
        <p:blipFill>
          <a:blip r:embed="rId3"/>
          <a:srcRect t="2589" r="17871" b="22320"/>
          <a:stretch>
            <a:fillRect/>
          </a:stretch>
        </p:blipFill>
        <p:spPr>
          <a:xfrm>
            <a:off x="3707904" y="548680"/>
            <a:ext cx="1380031" cy="174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23"/>
          <p:cNvSpPr>
            <a:spLocks noChangeArrowheads="1"/>
          </p:cNvSpPr>
          <p:nvPr/>
        </p:nvSpPr>
        <p:spPr bwMode="auto">
          <a:xfrm>
            <a:off x="2987824" y="2361654"/>
            <a:ext cx="2736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8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Быков </a:t>
            </a:r>
          </a:p>
          <a:p>
            <a:pPr algn="ctr" eaLnBrk="1" hangingPunct="1"/>
            <a:r>
              <a:rPr lang="ru-RU" altLang="ru-RU" sz="18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Алексей Владимирович</a:t>
            </a:r>
            <a:endParaRPr lang="en-US" altLang="ru-RU" sz="1800" b="1" i="1" dirty="0">
              <a:solidFill>
                <a:schemeClr val="tx2"/>
              </a:solidFill>
              <a:latin typeface="Monotype Corsiva" panose="03010101010201010101" pitchFamily="66" charset="0"/>
              <a:cs typeface="Tahoma" pitchFamily="34" charset="0"/>
            </a:endParaRPr>
          </a:p>
          <a:p>
            <a:pPr algn="ctr" eaLnBrk="1" hangingPunct="1"/>
            <a:r>
              <a:rPr lang="en-US" altLang="ru-RU" sz="1800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(</a:t>
            </a:r>
            <a:r>
              <a:rPr lang="ru-RU" altLang="ru-RU" sz="1800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РФЭС</a:t>
            </a:r>
            <a:r>
              <a:rPr lang="en-US" altLang="ru-RU" sz="1800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)</a:t>
            </a:r>
            <a:endParaRPr lang="ru-RU" altLang="ru-RU" sz="1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9" name="Прямоугольник 27"/>
          <p:cNvSpPr>
            <a:spLocks noChangeArrowheads="1"/>
          </p:cNvSpPr>
          <p:nvPr/>
        </p:nvSpPr>
        <p:spPr bwMode="auto">
          <a:xfrm>
            <a:off x="1044600" y="2348880"/>
            <a:ext cx="172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800" b="1" i="1" dirty="0" err="1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Никошвили</a:t>
            </a:r>
            <a:r>
              <a:rPr lang="ru-RU" altLang="ru-RU" sz="18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 Линда </a:t>
            </a:r>
            <a:r>
              <a:rPr lang="ru-RU" altLang="ru-RU" sz="1800" b="1" i="1" dirty="0" err="1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Жановна</a:t>
            </a:r>
            <a:endParaRPr lang="ru-RU" altLang="ru-RU" sz="1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6512" y="3383281"/>
            <a:ext cx="9217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36512" y="6237312"/>
            <a:ext cx="9217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47664" y="3707740"/>
            <a:ext cx="60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каталитических систем методом ПЭМ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C:\Users\Елена\Desktop\0SEF8ETdkx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19117" r="42791" b="19117"/>
          <a:stretch/>
        </p:blipFill>
        <p:spPr bwMode="auto">
          <a:xfrm>
            <a:off x="1187624" y="548680"/>
            <a:ext cx="1439168" cy="17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1026" y="2924944"/>
            <a:ext cx="246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(</a:t>
            </a:r>
            <a:r>
              <a:rPr lang="ru-RU" altLang="ru-RU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научный руководитель</a:t>
            </a:r>
            <a:r>
              <a:rPr lang="en-US" altLang="ru-RU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ahoma" pitchFamily="34" charset="0"/>
              </a:rPr>
              <a:t>)</a:t>
            </a:r>
            <a:endParaRPr lang="ru-RU" alt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4989267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массовых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валовых содержаний химических элементов в синтезированных катализаторах методом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РФА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35004" r="-250" b="15590"/>
          <a:stretch/>
        </p:blipFill>
        <p:spPr bwMode="auto">
          <a:xfrm>
            <a:off x="-180528" y="3789040"/>
            <a:ext cx="9499682" cy="318637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за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внимание!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868144" y="4341033"/>
            <a:ext cx="2984311" cy="2400335"/>
            <a:chOff x="6124193" y="836712"/>
            <a:chExt cx="2984311" cy="24003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221574" y="1772816"/>
              <a:ext cx="2886930" cy="146423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кластеры</a:t>
              </a:r>
              <a:r>
                <a:rPr lang="en-US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endPara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наночастицы</a:t>
              </a:r>
              <a:r>
                <a:rPr lang="en-US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endPara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растворимые комплексы</a:t>
              </a:r>
              <a:r>
                <a:rPr lang="en-US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молекулярные формы</a:t>
              </a:r>
              <a:r>
                <a:rPr lang="en-US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металлический </a:t>
              </a:r>
              <a:r>
                <a:rPr lang="en-US" sz="1600" dirty="0" err="1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Pd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Выгнутая вправо стрелка 31"/>
            <p:cNvSpPr/>
            <p:nvPr/>
          </p:nvSpPr>
          <p:spPr>
            <a:xfrm rot="12687918" flipV="1">
              <a:off x="6124193" y="1017824"/>
              <a:ext cx="561041" cy="1487064"/>
            </a:xfrm>
            <a:prstGeom prst="curvedLeftArrow">
              <a:avLst>
                <a:gd name="adj1" fmla="val 19601"/>
                <a:gd name="adj2" fmla="val 42983"/>
                <a:gd name="adj3" fmla="val 25421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948264" y="836712"/>
              <a:ext cx="2088232" cy="91940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вымывание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Pd</a:t>
              </a:r>
              <a:endPara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рекристаллизация агрегация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36512" y="44624"/>
            <a:ext cx="9217024" cy="6696744"/>
            <a:chOff x="-36512" y="44624"/>
            <a:chExt cx="9217024" cy="66967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604448" y="6237312"/>
              <a:ext cx="432048" cy="504056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39752" y="2546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Катализаторы реакции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Сузуки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24744"/>
            <a:ext cx="360040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Гомогенные комплексы палладия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492896"/>
            <a:ext cx="3600400" cy="9031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Безлигандные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катализаторы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75956" y="1124744"/>
            <a:ext cx="4572508" cy="93610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Комплексы </a:t>
            </a:r>
            <a:r>
              <a:rPr lang="en-US" sz="20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Pd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с фосфор- или азотсодержащими </a:t>
            </a:r>
            <a:r>
              <a:rPr lang="ru-RU" sz="20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лигандами</a:t>
            </a:r>
            <a:endParaRPr lang="ru-RU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1960" y="2492896"/>
            <a:ext cx="4536504" cy="93610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Pd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/C; </a:t>
            </a:r>
            <a:r>
              <a:rPr lang="en-US" sz="2000" b="0" dirty="0" err="1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Pd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/SiO</a:t>
            </a:r>
            <a:r>
              <a:rPr lang="en-US" sz="2000" b="0" baseline="-2500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; </a:t>
            </a:r>
            <a:r>
              <a:rPr lang="en-US" sz="2000" b="0" dirty="0" err="1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Pd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/polymers; </a:t>
            </a:r>
            <a:endParaRPr lang="ru-RU" sz="2000" b="0" dirty="0" smtClean="0"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Pd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(CH</a:t>
            </a:r>
            <a:r>
              <a:rPr lang="en-US" sz="2000" b="0" baseline="-2500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COO)</a:t>
            </a:r>
            <a:r>
              <a:rPr lang="en-US" sz="2000" b="0" baseline="-2500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; PdCl</a:t>
            </a:r>
            <a:r>
              <a:rPr lang="en-US" sz="2000" b="0" baseline="-2500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2000" b="0" dirty="0" smtClean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960" y="3429000"/>
            <a:ext cx="6894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100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Pan C. [et al.] / Catalysis communication (2008), 9, 321.</a:t>
            </a:r>
            <a:endParaRPr lang="de-DE" altLang="ko-KR" sz="1100" i="1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r" eaLnBrk="0" hangingPunct="0">
              <a:defRPr/>
            </a:pPr>
            <a:r>
              <a:rPr lang="de-DE" altLang="ko-KR" sz="1100" i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Proch S. [et al.] / Adv. Synth. </a:t>
            </a:r>
            <a:r>
              <a:rPr lang="de-DE" altLang="ko-KR" sz="1100" i="1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Catal</a:t>
            </a:r>
            <a:r>
              <a:rPr lang="de-DE" altLang="ko-KR" sz="1100" i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(2008), 350, 493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84040" y="620688"/>
            <a:ext cx="6400328" cy="1872208"/>
            <a:chOff x="1484040" y="764704"/>
            <a:chExt cx="6400328" cy="1872208"/>
          </a:xfrm>
        </p:grpSpPr>
        <p:sp>
          <p:nvSpPr>
            <p:cNvPr id="2" name="TextBox 1"/>
            <p:cNvSpPr txBox="1"/>
            <p:nvPr/>
          </p:nvSpPr>
          <p:spPr>
            <a:xfrm>
              <a:off x="2196239" y="764704"/>
              <a:ext cx="4751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Невозможность регенерации</a:t>
              </a:r>
              <a:endParaRPr lang="ru-RU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4040" y="2175247"/>
              <a:ext cx="640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Простое отделение и регенерация</a:t>
              </a:r>
              <a:endParaRPr lang="ru-RU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Стрелка углом вверх 19"/>
            <p:cNvSpPr/>
            <p:nvPr/>
          </p:nvSpPr>
          <p:spPr>
            <a:xfrm rot="10800000">
              <a:off x="2096852" y="965920"/>
              <a:ext cx="261156" cy="230832"/>
            </a:xfrm>
            <a:prstGeom prst="bentUp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углом вверх 22"/>
            <p:cNvSpPr/>
            <p:nvPr/>
          </p:nvSpPr>
          <p:spPr>
            <a:xfrm rot="10800000">
              <a:off x="1763689" y="2348880"/>
              <a:ext cx="261156" cy="230832"/>
            </a:xfrm>
            <a:prstGeom prst="bentUp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496" y="3501008"/>
            <a:ext cx="5237779" cy="3240941"/>
            <a:chOff x="148565" y="2564904"/>
            <a:chExt cx="6367651" cy="4104456"/>
          </a:xfrm>
        </p:grpSpPr>
        <p:pic>
          <p:nvPicPr>
            <p:cNvPr id="25" name="Рисунок 24" descr="10.1016@j.ccr.2016.12.021Рисунок2.png"/>
            <p:cNvPicPr/>
            <p:nvPr/>
          </p:nvPicPr>
          <p:blipFill rotWithShape="1">
            <a:blip r:embed="rId3" cstate="print"/>
            <a:srcRect l="4863" r="44085"/>
            <a:stretch/>
          </p:blipFill>
          <p:spPr>
            <a:xfrm>
              <a:off x="148565" y="2564904"/>
              <a:ext cx="3554936" cy="4104456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3239852" y="2924944"/>
              <a:ext cx="2700300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Локальное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вымывание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879812" y="3933056"/>
              <a:ext cx="3492388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Вымывание растворимых </a:t>
              </a:r>
              <a:r>
                <a:rPr lang="ru-RU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монометаллических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частиц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951820" y="4941168"/>
              <a:ext cx="3492388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Вымывание </a:t>
              </a:r>
              <a:r>
                <a:rPr lang="ru-RU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металлических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кластеров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023828" y="5805264"/>
              <a:ext cx="3492388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Разрушение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 металлической </a:t>
              </a:r>
              <a:r>
                <a:rPr lang="ru-RU" sz="1600" dirty="0" err="1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наночастицы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07504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D.B.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Eremin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V.P.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Ananikov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Coordination Chemistry Reviews 346 (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2-19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3968" y="3717032"/>
            <a:ext cx="259228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Катализаторы «коктейльного» типа</a:t>
            </a:r>
            <a:endParaRPr lang="ru-RU" sz="2400" b="1" dirty="0">
              <a:ln w="1905">
                <a:solidFill>
                  <a:schemeClr val="tx2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5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7777"/>
            <a:ext cx="8208912" cy="45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1584176" cy="2014054"/>
          </a:xfrm>
          <a:prstGeom prst="rect">
            <a:avLst/>
          </a:prstGeom>
          <a:ln>
            <a:noFill/>
          </a:ln>
          <a:effectLst>
            <a:glow>
              <a:schemeClr val="bg1">
                <a:alpha val="23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915816" y="254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реакции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980728"/>
            <a:ext cx="3528391" cy="1211942"/>
            <a:chOff x="254869" y="974006"/>
            <a:chExt cx="2789890" cy="1756868"/>
          </a:xfrm>
        </p:grpSpPr>
        <p:sp>
          <p:nvSpPr>
            <p:cNvPr id="11" name="TextBox 10"/>
            <p:cNvSpPr txBox="1"/>
            <p:nvPr/>
          </p:nvSpPr>
          <p:spPr>
            <a:xfrm>
              <a:off x="653425" y="974006"/>
              <a:ext cx="2049716" cy="74043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Comic Sans MS" panose="030F0702030302020204" pitchFamily="66" charset="0"/>
                </a:rPr>
                <a:t>Гетерогенный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869" y="1704701"/>
              <a:ext cx="2789890" cy="102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Протекает на поверхности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наночастиц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22270" y="959320"/>
            <a:ext cx="2710170" cy="1533576"/>
            <a:chOff x="6634013" y="974006"/>
            <a:chExt cx="1826419" cy="2445835"/>
          </a:xfrm>
        </p:grpSpPr>
        <p:sp>
          <p:nvSpPr>
            <p:cNvPr id="14" name="TextBox 13"/>
            <p:cNvSpPr txBox="1"/>
            <p:nvPr/>
          </p:nvSpPr>
          <p:spPr>
            <a:xfrm>
              <a:off x="6711890" y="974006"/>
              <a:ext cx="1746977" cy="81461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Comic Sans MS" panose="030F0702030302020204" pitchFamily="66" charset="0"/>
                </a:rPr>
                <a:t>Гомогенный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4013" y="1788624"/>
              <a:ext cx="1826419" cy="16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Протекает с участием растворенных форм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8604448" y="6237312"/>
            <a:ext cx="432048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2781300" y="6407150"/>
            <a:ext cx="3590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100" i="1" dirty="0" err="1">
                <a:latin typeface="Times New Roman" pitchFamily="18" charset="0"/>
                <a:cs typeface="Times New Roman" pitchFamily="18" charset="0"/>
              </a:rPr>
              <a:t>Pröckl</a:t>
            </a:r>
            <a:r>
              <a:rPr lang="en-US" altLang="ru-RU" sz="1100" i="1" dirty="0">
                <a:latin typeface="Times New Roman" pitchFamily="18" charset="0"/>
                <a:cs typeface="Times New Roman" pitchFamily="18" charset="0"/>
              </a:rPr>
              <a:t>, S. S</a:t>
            </a:r>
            <a:r>
              <a:rPr lang="ru-RU" alt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100" i="1" dirty="0">
                <a:latin typeface="Times New Roman" pitchFamily="18" charset="0"/>
                <a:cs typeface="Times New Roman" pitchFamily="18" charset="0"/>
              </a:rPr>
              <a:t>[et al.] / </a:t>
            </a:r>
            <a:r>
              <a:rPr lang="en-US" altLang="ru-RU" sz="1100" i="1" dirty="0" err="1"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en-US" altLang="ru-RU" sz="1100" i="1" dirty="0">
                <a:latin typeface="Times New Roman" pitchFamily="18" charset="0"/>
                <a:cs typeface="Times New Roman" pitchFamily="18" charset="0"/>
              </a:rPr>
              <a:t>. Chem., (2004), 43, 1881−1882.</a:t>
            </a:r>
            <a:endParaRPr lang="ru-RU" alt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555776" y="254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Сверхсшитый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полистирол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4680520" cy="35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61" y="692696"/>
            <a:ext cx="2625635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573325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СПС</a:t>
            </a: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00 %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Pastukhov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A.V., </a:t>
            </a:r>
          </a:p>
          <a:p>
            <a:pPr algn="ctr"/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A.N. 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Nesmeyanov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Organoelement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 Russian  Academy of Sciences, Russia)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16023" y="2852936"/>
            <a:ext cx="3275857" cy="2554545"/>
            <a:chOff x="5688631" y="908720"/>
            <a:chExt cx="3275857" cy="255454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1" t="81753" r="49153" b="5164"/>
            <a:stretch/>
          </p:blipFill>
          <p:spPr bwMode="auto">
            <a:xfrm>
              <a:off x="5758070" y="2782435"/>
              <a:ext cx="398106" cy="5745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" t="77052" r="80977"/>
            <a:stretch/>
          </p:blipFill>
          <p:spPr bwMode="auto">
            <a:xfrm rot="1388370">
              <a:off x="8250584" y="2775570"/>
              <a:ext cx="536549" cy="645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688631" y="908720"/>
              <a:ext cx="3275857" cy="255454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Прочная пористая структура полимера хорошо подходит для образования и стабилизации металлических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наночастиц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однако она не предотвращает их агрегацию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2" t="85500" r="44696" b="6053"/>
            <a:stretch/>
          </p:blipFill>
          <p:spPr bwMode="auto">
            <a:xfrm flipV="1">
              <a:off x="5724128" y="980728"/>
              <a:ext cx="288032" cy="366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2" t="85500" r="44696" b="6053"/>
            <a:stretch/>
          </p:blipFill>
          <p:spPr bwMode="auto">
            <a:xfrm>
              <a:off x="8206342" y="1916832"/>
              <a:ext cx="254090" cy="366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01568"/>
              </p:ext>
            </p:extLst>
          </p:nvPr>
        </p:nvGraphicFramePr>
        <p:xfrm>
          <a:off x="1043607" y="802150"/>
          <a:ext cx="5328593" cy="241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1512168"/>
                <a:gridCol w="1368152"/>
              </a:tblGrid>
              <a:tr h="367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Третичный амин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9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 мл/г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 мл/г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9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Микропоры и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мезопоры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преобладают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9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поверхности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724 м²/г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1373 м²/г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MN100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MN270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3229459" y="4095943"/>
            <a:ext cx="1846597" cy="11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604448" y="6237312"/>
            <a:ext cx="432048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91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67744" y="254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каталитических систем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4" name="Rectangle 1"/>
          <p:cNvSpPr>
            <a:spLocks noChangeArrowheads="1"/>
          </p:cNvSpPr>
          <p:nvPr/>
        </p:nvSpPr>
        <p:spPr bwMode="auto">
          <a:xfrm>
            <a:off x="-396552" y="5961474"/>
            <a:ext cx="9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pt-B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Nemygina 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A., Nikoshvili 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Zh., Matveeva 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G., Sulman M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G., Sulman E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M., Kiwi-Minsker 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Top.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59, 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1185-1195</a:t>
            </a:r>
          </a:p>
          <a:p>
            <a:pPr algn="r">
              <a:defRPr/>
            </a:pP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Nikoshvili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L.Zh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Makarova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Lyubimova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N.A.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Bykov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A.V.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Sidorov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A.I.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Tyamina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I.Yu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Matveeva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V.G.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Sulman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Today, 256, 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231-240</a:t>
            </a:r>
          </a:p>
          <a:p>
            <a:pPr algn="r">
              <a:defRPr/>
            </a:pP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Nikoshvili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Shimanskaya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Bykov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Yuranov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Kiwi-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Minsker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Sulman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Today, 241, 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179-188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Sulman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L.Zh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Nikoshvili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V.G.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Matveeva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I.Yu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Tyamina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A.I.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Sidorov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A.V.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Bykov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G.N.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Demidenko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B.D.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Stein,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L.M.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Bronstein, Top.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 55, 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2012,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492-497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5" name="Скругленный прямоугольник 4"/>
          <p:cNvSpPr/>
          <p:nvPr/>
        </p:nvSpPr>
        <p:spPr>
          <a:xfrm>
            <a:off x="3087180" y="3314303"/>
            <a:ext cx="1812781" cy="94240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>
              <a:latin typeface="Comic Sans MS" panose="030F0702030302020204" pitchFamily="66" charset="0"/>
            </a:endParaRPr>
          </a:p>
        </p:txBody>
      </p:sp>
      <p:sp>
        <p:nvSpPr>
          <p:cNvPr id="1294" name="Скругленный прямоугольник 1293"/>
          <p:cNvSpPr/>
          <p:nvPr/>
        </p:nvSpPr>
        <p:spPr>
          <a:xfrm>
            <a:off x="8604448" y="6237312"/>
            <a:ext cx="432048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1068312"/>
            <a:ext cx="8438609" cy="4304904"/>
            <a:chOff x="323528" y="1284336"/>
            <a:chExt cx="8438609" cy="4304904"/>
          </a:xfrm>
        </p:grpSpPr>
        <p:grpSp>
          <p:nvGrpSpPr>
            <p:cNvPr id="1287" name="Группа 1286"/>
            <p:cNvGrpSpPr/>
            <p:nvPr/>
          </p:nvGrpSpPr>
          <p:grpSpPr>
            <a:xfrm>
              <a:off x="323528" y="1284336"/>
              <a:ext cx="8438609" cy="4304904"/>
              <a:chOff x="191294" y="1013827"/>
              <a:chExt cx="8438609" cy="4304904"/>
            </a:xfrm>
          </p:grpSpPr>
          <p:cxnSp>
            <p:nvCxnSpPr>
              <p:cNvPr id="1267" name="Прямая со стрелкой 1266"/>
              <p:cNvCxnSpPr/>
              <p:nvPr/>
            </p:nvCxnSpPr>
            <p:spPr>
              <a:xfrm>
                <a:off x="5652120" y="1812960"/>
                <a:ext cx="1296144" cy="31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0" name="Прямая со стрелкой 1269"/>
              <p:cNvCxnSpPr/>
              <p:nvPr/>
            </p:nvCxnSpPr>
            <p:spPr>
              <a:xfrm flipH="1">
                <a:off x="6300192" y="2376874"/>
                <a:ext cx="1016793" cy="836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6" name="Группа 1285"/>
              <p:cNvGrpSpPr/>
              <p:nvPr/>
            </p:nvGrpSpPr>
            <p:grpSpPr>
              <a:xfrm>
                <a:off x="191294" y="1013827"/>
                <a:ext cx="8438609" cy="4304904"/>
                <a:chOff x="191294" y="1013827"/>
                <a:chExt cx="8438609" cy="4304904"/>
              </a:xfrm>
            </p:grpSpPr>
            <p:pic>
              <p:nvPicPr>
                <p:cNvPr id="892" name="Рисунок 891" descr="C:\Documents and Settings\prepod\Local Settings\Temporary Internet Files\Content.Word\P3100065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541807" y="1142267"/>
                  <a:ext cx="2132979" cy="1423420"/>
                </a:xfrm>
                <a:prstGeom prst="rect">
                  <a:avLst/>
                </a:prstGeom>
                <a:ln>
                  <a:noFill/>
                </a:ln>
                <a:effectLst>
                  <a:softEdge rad="63500"/>
                </a:effectLst>
              </p:spPr>
            </p:pic>
            <p:sp>
              <p:nvSpPr>
                <p:cNvPr id="893" name="TextBox 892"/>
                <p:cNvSpPr txBox="1"/>
                <p:nvPr/>
              </p:nvSpPr>
              <p:spPr>
                <a:xfrm>
                  <a:off x="4439766" y="1999082"/>
                  <a:ext cx="1142667" cy="439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MN270</a:t>
                  </a: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7" name="Группа 1276"/>
                <p:cNvGrpSpPr/>
                <p:nvPr/>
              </p:nvGrpSpPr>
              <p:grpSpPr>
                <a:xfrm>
                  <a:off x="191294" y="1334512"/>
                  <a:ext cx="3974619" cy="1408833"/>
                  <a:chOff x="285354" y="1279609"/>
                  <a:chExt cx="3974619" cy="1408833"/>
                </a:xfrm>
              </p:grpSpPr>
              <p:pic>
                <p:nvPicPr>
                  <p:cNvPr id="1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354" y="1285291"/>
                    <a:ext cx="2004442" cy="110692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softEdge rad="63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5" name="Прямая со стрелкой 14"/>
                  <p:cNvCxnSpPr/>
                  <p:nvPr/>
                </p:nvCxnSpPr>
                <p:spPr>
                  <a:xfrm>
                    <a:off x="2289796" y="1775410"/>
                    <a:ext cx="1271316" cy="210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390"/>
                  <p:cNvGrpSpPr>
                    <a:grpSpLocks/>
                  </p:cNvGrpSpPr>
                  <p:nvPr/>
                </p:nvGrpSpPr>
                <p:grpSpPr bwMode="auto">
                  <a:xfrm>
                    <a:off x="381501" y="1279609"/>
                    <a:ext cx="1152848" cy="1408833"/>
                    <a:chOff x="158" y="275"/>
                    <a:chExt cx="1195" cy="1360"/>
                  </a:xfrm>
                </p:grpSpPr>
                <p:sp>
                  <p:nvSpPr>
                    <p:cNvPr id="19" name="Oval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" y="293"/>
                      <a:ext cx="1151" cy="110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20" name="Group 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" y="732"/>
                      <a:ext cx="725" cy="589"/>
                      <a:chOff x="3696" y="1570"/>
                      <a:chExt cx="725" cy="589"/>
                    </a:xfrm>
                  </p:grpSpPr>
                  <p:sp>
                    <p:nvSpPr>
                      <p:cNvPr id="496" name="Oval 3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6" y="1570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7" name="Oval 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2" y="1706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8" name="Oval 3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8" y="1842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9" name="Oval 3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4" y="1978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0" name="Oval 3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6" y="1706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1" name="Oval 3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3" y="1842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2" name="Oval 3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978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3" name="Oval 4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4" y="2114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4" name="Oval 4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76" y="2069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21" name="Oval 402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674" y="1231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2" name="Oval 403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281" y="1094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3" name="Oval 404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451" y="807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4" name="Oval 405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357" y="641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5" name="Oval 406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266" y="959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6" name="Oval 407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436" y="673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7" name="Oval 408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311" y="777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8" name="Oval 409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257" y="566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29" name="Oval 410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810" y="1231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" name="Oval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" y="1186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1" name="Oval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" y="415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2" name="Oval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0" y="1110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3" name="Oval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" y="505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4" name="Oval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" y="415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5" name="Oval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" y="551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6" name="Oval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" y="1140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7" name="Oval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9" y="1322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8" name="Oval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95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9" name="Oval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8" y="1077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40" name="Oval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" y="1140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41" name="Oval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1" y="1322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42" name="Oval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7" y="1186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43" name="Oval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8" y="1028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44" name="Group 425"/>
                    <p:cNvGrpSpPr>
                      <a:grpSpLocks/>
                    </p:cNvGrpSpPr>
                    <p:nvPr/>
                  </p:nvGrpSpPr>
                  <p:grpSpPr bwMode="auto">
                    <a:xfrm rot="8424320" flipV="1">
                      <a:off x="863" y="946"/>
                      <a:ext cx="78" cy="163"/>
                      <a:chOff x="703" y="809"/>
                      <a:chExt cx="258" cy="187"/>
                    </a:xfrm>
                  </p:grpSpPr>
                  <p:sp>
                    <p:nvSpPr>
                      <p:cNvPr id="494" name="Freeform 4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5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5" name="Group 4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" y="1037"/>
                      <a:ext cx="82" cy="93"/>
                      <a:chOff x="372" y="2164"/>
                      <a:chExt cx="82" cy="93"/>
                    </a:xfrm>
                  </p:grpSpPr>
                  <p:sp>
                    <p:nvSpPr>
                      <p:cNvPr id="490" name="Oval 42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434" y="2237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1" name="Oval 430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93" y="2164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2" name="Oval 431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427" y="2178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3" name="Oval 432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72" y="22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46" name="Group 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" y="720"/>
                      <a:ext cx="60" cy="120"/>
                      <a:chOff x="352" y="2305"/>
                      <a:chExt cx="60" cy="120"/>
                    </a:xfrm>
                  </p:grpSpPr>
                  <p:sp>
                    <p:nvSpPr>
                      <p:cNvPr id="487" name="Oval 43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59" y="23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8" name="Oval 435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52" y="230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9" name="Oval 4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405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47" name="Group 4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" y="856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81" name="Oval 438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2" name="Oval 4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3" name="Oval 4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4" name="Oval 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5" name="Oval 4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6" name="Oval 4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48" name="Group 4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8" y="1128"/>
                      <a:ext cx="99" cy="120"/>
                      <a:chOff x="473" y="2365"/>
                      <a:chExt cx="99" cy="120"/>
                    </a:xfrm>
                  </p:grpSpPr>
                  <p:sp>
                    <p:nvSpPr>
                      <p:cNvPr id="478" name="Oval 445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33" y="242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9" name="Oval 4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3" y="2465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0" name="Oval 4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" y="2365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49" name="Group 4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6" y="1128"/>
                      <a:ext cx="200" cy="158"/>
                      <a:chOff x="593" y="2327"/>
                      <a:chExt cx="200" cy="158"/>
                    </a:xfrm>
                  </p:grpSpPr>
                  <p:sp>
                    <p:nvSpPr>
                      <p:cNvPr id="470" name="Oval 44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93" y="242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1" name="Oval 4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" y="237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2" name="Oval 4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3" name="Oval 4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3" y="235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4" name="Oval 4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5" name="Oval 4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3" y="246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6" name="Oval 4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3" y="240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7" name="Oval 4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3" y="2327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50" name="Oval 457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1271" y="992"/>
                      <a:ext cx="35" cy="3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1" name="Oval 458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198" y="932"/>
                      <a:ext cx="36" cy="36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2" name="Oval 459"/>
                    <p:cNvSpPr>
                      <a:spLocks noChangeArrowheads="1"/>
                    </p:cNvSpPr>
                    <p:nvPr/>
                  </p:nvSpPr>
                  <p:spPr bwMode="auto">
                    <a:xfrm rot="5026092">
                      <a:off x="500" y="1309"/>
                      <a:ext cx="35" cy="36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53" name="Group 4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" y="810"/>
                      <a:ext cx="98" cy="61"/>
                      <a:chOff x="622" y="3038"/>
                      <a:chExt cx="98" cy="61"/>
                    </a:xfrm>
                  </p:grpSpPr>
                  <p:sp>
                    <p:nvSpPr>
                      <p:cNvPr id="468" name="Oval 461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22" y="3038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9" name="Oval 462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85" y="3064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4" name="Group 4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" y="493"/>
                      <a:ext cx="71" cy="179"/>
                      <a:chOff x="550" y="3146"/>
                      <a:chExt cx="71" cy="179"/>
                    </a:xfrm>
                  </p:grpSpPr>
                  <p:sp>
                    <p:nvSpPr>
                      <p:cNvPr id="466" name="Oval 46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50" y="3290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7" name="Oval 465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86" y="3146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55" name="Oval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8" y="1173"/>
                      <a:ext cx="35" cy="36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6" name="Oval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7" y="1128"/>
                      <a:ext cx="36" cy="3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" name="Oval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1082"/>
                      <a:ext cx="35" cy="36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58" name="Group 4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" y="363"/>
                      <a:ext cx="221" cy="155"/>
                      <a:chOff x="543" y="2860"/>
                      <a:chExt cx="221" cy="155"/>
                    </a:xfrm>
                  </p:grpSpPr>
                  <p:sp>
                    <p:nvSpPr>
                      <p:cNvPr id="462" name="Oval 470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43" y="2979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3" name="Oval 4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2" y="2931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4" name="Oval 4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8" y="2860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5" name="Oval 4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9" y="2967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59" name="Oval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" y="744"/>
                      <a:ext cx="36" cy="36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60" name="Group 4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" y="946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458" name="Oval 476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9" name="Oval 4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0" name="Oval 4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61" name="Oval 4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61" name="Oval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6" y="1082"/>
                      <a:ext cx="36" cy="36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62" name="Group 4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" y="583"/>
                      <a:ext cx="107" cy="138"/>
                      <a:chOff x="1231" y="3330"/>
                      <a:chExt cx="107" cy="138"/>
                    </a:xfrm>
                  </p:grpSpPr>
                  <p:sp>
                    <p:nvSpPr>
                      <p:cNvPr id="455" name="Oval 4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1" y="3376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6" name="Oval 4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7" y="3433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7" name="Oval 4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02" y="3330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3" name="Group 4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" y="1145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49" name="Oval 486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0" name="Oval 4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1" name="Oval 4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2" name="Oval 4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3" name="Oval 4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54" name="Oval 4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4" name="Group 4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" y="514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43" name="Oval 493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4" name="Oval 4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5" name="Oval 4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6" name="Oval 4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7" name="Oval 4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8" name="Oval 4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5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0" y="1128"/>
                      <a:ext cx="200" cy="158"/>
                      <a:chOff x="593" y="2327"/>
                      <a:chExt cx="200" cy="158"/>
                    </a:xfrm>
                  </p:grpSpPr>
                  <p:sp>
                    <p:nvSpPr>
                      <p:cNvPr id="435" name="Oval 500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93" y="242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6" name="Oval 5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" y="237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7" name="Oval 5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8" name="Oval 5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3" y="235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9" name="Oval 5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0" name="Oval 5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3" y="246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1" name="Oval 5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3" y="240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42" name="Oval 5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3" y="2327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6" name="Group 5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" y="690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29" name="Oval 50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0" name="Oval 5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1" name="Oval 5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2" name="Oval 5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3" name="Oval 5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34" name="Oval 5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7" name="Group 5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" y="1094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23" name="Oval 516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4" name="Oval 5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5" name="Oval 5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6" name="Oval 5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7" name="Oval 5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8" name="Oval 5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8" name="Group 5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5" y="1234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17" name="Oval 523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8" name="Oval 5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9" name="Oval 5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0" name="Oval 5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1" name="Oval 5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2" name="Oval 5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9" name="Group 5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1" y="1257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11" name="Oval 530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2" name="Oval 5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3" name="Oval 5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4" name="Oval 5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5" name="Oval 5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6" name="Oval 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0" name="Group 5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" y="819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405" name="Oval 537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6" name="Oval 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7" name="Oval 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8" name="Oval 5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9" name="Oval 5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0" name="Oval 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1" name="Group 5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6" y="955"/>
                      <a:ext cx="164" cy="127"/>
                      <a:chOff x="348" y="2024"/>
                      <a:chExt cx="164" cy="127"/>
                    </a:xfrm>
                  </p:grpSpPr>
                  <p:sp>
                    <p:nvSpPr>
                      <p:cNvPr id="399" name="Oval 54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348" y="213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0" name="Oval 5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" y="20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1" name="Oval 5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2" name="Oval 5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" y="2104"/>
                        <a:ext cx="19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3" name="Oval 5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" y="206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4" name="Oval 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" y="2124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2" name="Group 5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" y="629"/>
                      <a:ext cx="200" cy="158"/>
                      <a:chOff x="593" y="2327"/>
                      <a:chExt cx="200" cy="158"/>
                    </a:xfrm>
                  </p:grpSpPr>
                  <p:sp>
                    <p:nvSpPr>
                      <p:cNvPr id="391" name="Oval 551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93" y="242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2" name="Oval 5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" y="237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3" name="Oval 5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4" name="Oval 5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3" y="235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5" name="Oval 5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6" name="Oval 5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3" y="246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7" name="Oval 5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3" y="240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8" name="Oval 5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3" y="2327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3" name="Group 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" y="357"/>
                      <a:ext cx="200" cy="158"/>
                      <a:chOff x="593" y="2327"/>
                      <a:chExt cx="200" cy="158"/>
                    </a:xfrm>
                  </p:grpSpPr>
                  <p:sp>
                    <p:nvSpPr>
                      <p:cNvPr id="383" name="Oval 560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593" y="242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4" name="Oval 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" y="2371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5" name="Oval 5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6" name="Oval 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3" y="235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7" name="Oval 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3" y="238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8" name="Oval 5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3" y="246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9" name="Oval 5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3" y="2405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90" name="Oval 5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3" y="2327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4" name="Group 5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" y="1133"/>
                      <a:ext cx="98" cy="61"/>
                      <a:chOff x="622" y="3038"/>
                      <a:chExt cx="98" cy="61"/>
                    </a:xfrm>
                  </p:grpSpPr>
                  <p:sp>
                    <p:nvSpPr>
                      <p:cNvPr id="381" name="Oval 56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22" y="3038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2" name="Oval 570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85" y="3064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5" name="Group 5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" y="1248"/>
                      <a:ext cx="98" cy="61"/>
                      <a:chOff x="622" y="3038"/>
                      <a:chExt cx="98" cy="61"/>
                    </a:xfrm>
                  </p:grpSpPr>
                  <p:sp>
                    <p:nvSpPr>
                      <p:cNvPr id="379" name="Oval 572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22" y="3038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80" name="Oval 573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85" y="3064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6" name="Group 5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5" y="1098"/>
                      <a:ext cx="98" cy="61"/>
                      <a:chOff x="622" y="3038"/>
                      <a:chExt cx="98" cy="61"/>
                    </a:xfrm>
                  </p:grpSpPr>
                  <p:sp>
                    <p:nvSpPr>
                      <p:cNvPr id="377" name="Oval 575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22" y="3038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78" name="Oval 576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85" y="3064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7" name="Group 5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108"/>
                      <a:ext cx="98" cy="61"/>
                      <a:chOff x="622" y="3038"/>
                      <a:chExt cx="98" cy="61"/>
                    </a:xfrm>
                  </p:grpSpPr>
                  <p:sp>
                    <p:nvSpPr>
                      <p:cNvPr id="375" name="Oval 578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22" y="3038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76" name="Oval 57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85" y="3064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8" name="Group 5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" y="1272"/>
                      <a:ext cx="98" cy="61"/>
                      <a:chOff x="622" y="3038"/>
                      <a:chExt cx="98" cy="61"/>
                    </a:xfrm>
                  </p:grpSpPr>
                  <p:sp>
                    <p:nvSpPr>
                      <p:cNvPr id="373" name="Oval 581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22" y="3038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74" name="Oval 582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685" y="3064"/>
                        <a:ext cx="35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9" name="Group 5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3" y="1176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69" name="Oval 58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70" name="Oval 5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71" name="Oval 5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72" name="Oval 5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0" name="Group 588"/>
                    <p:cNvGrpSpPr>
                      <a:grpSpLocks/>
                    </p:cNvGrpSpPr>
                    <p:nvPr/>
                  </p:nvGrpSpPr>
                  <p:grpSpPr bwMode="auto">
                    <a:xfrm rot="-5674873">
                      <a:off x="393" y="1160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65" name="Oval 58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6" name="Oval 5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7" name="Oval 5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8" name="Oval 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1" name="Group 5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" y="573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61" name="Oval 59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2" name="Oval 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3" name="Oval 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4" name="Oval 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2" name="Group 598"/>
                    <p:cNvGrpSpPr>
                      <a:grpSpLocks/>
                    </p:cNvGrpSpPr>
                    <p:nvPr/>
                  </p:nvGrpSpPr>
                  <p:grpSpPr bwMode="auto">
                    <a:xfrm rot="-5209211">
                      <a:off x="352" y="790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57" name="Oval 59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8" name="Oval 6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9" name="Oval 6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60" name="Oval 6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" name="Group 603"/>
                    <p:cNvGrpSpPr>
                      <a:grpSpLocks/>
                    </p:cNvGrpSpPr>
                    <p:nvPr/>
                  </p:nvGrpSpPr>
                  <p:grpSpPr bwMode="auto">
                    <a:xfrm rot="-3789163">
                      <a:off x="347" y="522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53" name="Oval 60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4" name="Oval 6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5" name="Oval 6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6" name="Oval 6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4" name="Group 608"/>
                    <p:cNvGrpSpPr>
                      <a:grpSpLocks/>
                    </p:cNvGrpSpPr>
                    <p:nvPr/>
                  </p:nvGrpSpPr>
                  <p:grpSpPr bwMode="auto">
                    <a:xfrm rot="3720171">
                      <a:off x="236" y="946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49" name="Oval 60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0" name="Oval 6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1" name="Oval 6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52" name="Oval 6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5" name="Group 6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4" y="1130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45" name="Oval 61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6" name="Oval 6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7" name="Oval 6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8" name="Oval 6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6" name="Group 618"/>
                    <p:cNvGrpSpPr>
                      <a:grpSpLocks/>
                    </p:cNvGrpSpPr>
                    <p:nvPr/>
                  </p:nvGrpSpPr>
                  <p:grpSpPr bwMode="auto">
                    <a:xfrm rot="-2431970">
                      <a:off x="970" y="1101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41" name="Oval 61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2" name="Oval 6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3" name="Oval 6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4" name="Oval 6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7" name="Group 6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" y="765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37" name="Oval 62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8" name="Oval 6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9" name="Oval 6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40" name="Oval 6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8" name="Group 628"/>
                    <p:cNvGrpSpPr>
                      <a:grpSpLocks/>
                    </p:cNvGrpSpPr>
                    <p:nvPr/>
                  </p:nvGrpSpPr>
                  <p:grpSpPr bwMode="auto">
                    <a:xfrm rot="-998329">
                      <a:off x="228" y="629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33" name="Oval 62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4" name="Oval 6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5" name="Oval 6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6" name="Oval 6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9" name="Group 633"/>
                    <p:cNvGrpSpPr>
                      <a:grpSpLocks/>
                    </p:cNvGrpSpPr>
                    <p:nvPr/>
                  </p:nvGrpSpPr>
                  <p:grpSpPr bwMode="auto">
                    <a:xfrm rot="1118075">
                      <a:off x="319" y="402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29" name="Oval 63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0" name="Oval 6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1" name="Oval 6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32" name="Oval 6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0" name="Group 638"/>
                    <p:cNvGrpSpPr>
                      <a:grpSpLocks/>
                    </p:cNvGrpSpPr>
                    <p:nvPr/>
                  </p:nvGrpSpPr>
                  <p:grpSpPr bwMode="auto">
                    <a:xfrm rot="-3823115">
                      <a:off x="228" y="992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25" name="Oval 63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6" name="Oval 6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7" name="Oval 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8" name="Oval 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1" name="Group 643"/>
                    <p:cNvGrpSpPr>
                      <a:grpSpLocks/>
                    </p:cNvGrpSpPr>
                    <p:nvPr/>
                  </p:nvGrpSpPr>
                  <p:grpSpPr bwMode="auto">
                    <a:xfrm rot="-1149036">
                      <a:off x="158" y="682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21" name="Oval 64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2" name="Oval 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3" name="Oval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4" name="Oval 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2" name="Group 648"/>
                    <p:cNvGrpSpPr>
                      <a:grpSpLocks/>
                    </p:cNvGrpSpPr>
                    <p:nvPr/>
                  </p:nvGrpSpPr>
                  <p:grpSpPr bwMode="auto">
                    <a:xfrm rot="-5974822">
                      <a:off x="455" y="1197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17" name="Oval 64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8" name="Oval 6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9" name="Oval 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20" name="Oval 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3" name="Group 6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" y="1039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13" name="Oval 65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4" name="Oval 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5" name="Oval 6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6" name="Oval 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4" name="Group 6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" y="493"/>
                      <a:ext cx="180" cy="179"/>
                      <a:chOff x="908" y="3433"/>
                      <a:chExt cx="180" cy="179"/>
                    </a:xfrm>
                  </p:grpSpPr>
                  <p:sp>
                    <p:nvSpPr>
                      <p:cNvPr id="309" name="Oval 659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0" name="Oval 6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1" name="Oval 6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2" name="Oval 6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5" name="Group 663"/>
                    <p:cNvGrpSpPr>
                      <a:grpSpLocks/>
                    </p:cNvGrpSpPr>
                    <p:nvPr/>
                  </p:nvGrpSpPr>
                  <p:grpSpPr bwMode="auto">
                    <a:xfrm rot="1206290">
                      <a:off x="997" y="1085"/>
                      <a:ext cx="159" cy="176"/>
                      <a:chOff x="908" y="3433"/>
                      <a:chExt cx="180" cy="179"/>
                    </a:xfrm>
                  </p:grpSpPr>
                  <p:sp>
                    <p:nvSpPr>
                      <p:cNvPr id="305" name="Oval 664"/>
                      <p:cNvSpPr>
                        <a:spLocks noChangeArrowheads="1"/>
                      </p:cNvSpPr>
                      <p:nvPr/>
                    </p:nvSpPr>
                    <p:spPr bwMode="auto">
                      <a:xfrm rot="5026092">
                        <a:off x="980" y="3505"/>
                        <a:ext cx="35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06" name="Oval 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3433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07" name="Oval 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08" name="Oval 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3576"/>
                        <a:ext cx="36" cy="36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96" name="Line 6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1" y="293"/>
                      <a:ext cx="0" cy="5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97" name="Group 6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" y="275"/>
                      <a:ext cx="772" cy="812"/>
                      <a:chOff x="455" y="700"/>
                      <a:chExt cx="792" cy="831"/>
                    </a:xfrm>
                  </p:grpSpPr>
                  <p:grpSp>
                    <p:nvGrpSpPr>
                      <p:cNvPr id="207" name="Group 6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9" y="739"/>
                        <a:ext cx="638" cy="638"/>
                        <a:chOff x="609" y="739"/>
                        <a:chExt cx="638" cy="638"/>
                      </a:xfrm>
                    </p:grpSpPr>
                    <p:grpSp>
                      <p:nvGrpSpPr>
                        <p:cNvPr id="273" name="Group 6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9" y="739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303" name="Freeform 6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4" name="Freeform 6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74" name="Group 67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7043245">
                          <a:off x="657" y="798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301" name="Freeform 6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2" name="Freeform 6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75" name="Group 67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8035752">
                          <a:off x="775" y="798"/>
                          <a:ext cx="271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99" name="Freeform 6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00" name="Freeform 6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76" name="Group 6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57" y="930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97" name="Freeform 6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8" name="Freeform 6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77" name="Group 683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3919124">
                          <a:off x="950" y="948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95" name="Freeform 6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6" name="Freeform 6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78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71" y="909"/>
                          <a:ext cx="24" cy="12"/>
                        </a:xfrm>
                        <a:custGeom>
                          <a:avLst/>
                          <a:gdLst>
                            <a:gd name="T0" fmla="*/ 0 w 24"/>
                            <a:gd name="T1" fmla="*/ 12 h 12"/>
                            <a:gd name="T2" fmla="*/ 18 w 24"/>
                            <a:gd name="T3" fmla="*/ 9 h 12"/>
                            <a:gd name="T4" fmla="*/ 24 w 24"/>
                            <a:gd name="T5" fmla="*/ 0 h 12"/>
                            <a:gd name="T6" fmla="*/ 0 60000 65536"/>
                            <a:gd name="T7" fmla="*/ 0 60000 65536"/>
                            <a:gd name="T8" fmla="*/ 0 60000 65536"/>
                            <a:gd name="T9" fmla="*/ 0 w 24"/>
                            <a:gd name="T10" fmla="*/ 0 h 12"/>
                            <a:gd name="T11" fmla="*/ 24 w 24"/>
                            <a:gd name="T12" fmla="*/ 12 h 1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4" h="12">
                              <a:moveTo>
                                <a:pt x="0" y="12"/>
                              </a:moveTo>
                              <a:cubicBezTo>
                                <a:pt x="6" y="11"/>
                                <a:pt x="13" y="12"/>
                                <a:pt x="18" y="9"/>
                              </a:cubicBezTo>
                              <a:cubicBezTo>
                                <a:pt x="21" y="7"/>
                                <a:pt x="24" y="0"/>
                                <a:pt x="24" y="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9" name="Freeform 687"/>
                        <p:cNvSpPr>
                          <a:spLocks/>
                        </p:cNvSpPr>
                        <p:nvPr/>
                      </p:nvSpPr>
                      <p:spPr bwMode="auto">
                        <a:xfrm rot="9497547">
                          <a:off x="627" y="914"/>
                          <a:ext cx="85" cy="227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1 h 309"/>
                            <a:gd name="T4" fmla="*/ 1 w 135"/>
                            <a:gd name="T5" fmla="*/ 1 h 309"/>
                            <a:gd name="T6" fmla="*/ 1 w 135"/>
                            <a:gd name="T7" fmla="*/ 1 h 309"/>
                            <a:gd name="T8" fmla="*/ 1 w 135"/>
                            <a:gd name="T9" fmla="*/ 1 h 309"/>
                            <a:gd name="T10" fmla="*/ 1 w 135"/>
                            <a:gd name="T11" fmla="*/ 1 h 309"/>
                            <a:gd name="T12" fmla="*/ 1 w 135"/>
                            <a:gd name="T13" fmla="*/ 1 h 309"/>
                            <a:gd name="T14" fmla="*/ 1 w 135"/>
                            <a:gd name="T15" fmla="*/ 1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80" name="Group 688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 flipV="1">
                          <a:off x="609" y="1071"/>
                          <a:ext cx="160" cy="236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93" name="Freeform 6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4" name="Freeform 6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81" name="Group 6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2" y="1114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91" name="Freeform 6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2" name="Freeform 6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82" name="Group 6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117"/>
                          <a:ext cx="272" cy="193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89" name="Freeform 6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0" name="Freeform 6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83" name="Freeform 697"/>
                        <p:cNvSpPr>
                          <a:spLocks/>
                        </p:cNvSpPr>
                        <p:nvPr/>
                      </p:nvSpPr>
                      <p:spPr bwMode="auto">
                        <a:xfrm rot="-1929423">
                          <a:off x="803" y="920"/>
                          <a:ext cx="85" cy="451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2147483647 h 309"/>
                            <a:gd name="T4" fmla="*/ 1 w 135"/>
                            <a:gd name="T5" fmla="*/ 2147483647 h 309"/>
                            <a:gd name="T6" fmla="*/ 1 w 135"/>
                            <a:gd name="T7" fmla="*/ 2147483647 h 309"/>
                            <a:gd name="T8" fmla="*/ 1 w 135"/>
                            <a:gd name="T9" fmla="*/ 2147483647 h 309"/>
                            <a:gd name="T10" fmla="*/ 1 w 135"/>
                            <a:gd name="T11" fmla="*/ 2147483647 h 309"/>
                            <a:gd name="T12" fmla="*/ 1 w 135"/>
                            <a:gd name="T13" fmla="*/ 2147483647 h 309"/>
                            <a:gd name="T14" fmla="*/ 1 w 135"/>
                            <a:gd name="T15" fmla="*/ 2147483647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4" name="Freeform 698"/>
                        <p:cNvSpPr>
                          <a:spLocks/>
                        </p:cNvSpPr>
                        <p:nvPr/>
                      </p:nvSpPr>
                      <p:spPr bwMode="auto">
                        <a:xfrm rot="848897">
                          <a:off x="1071" y="982"/>
                          <a:ext cx="90" cy="272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4 h 309"/>
                            <a:gd name="T4" fmla="*/ 1 w 135"/>
                            <a:gd name="T5" fmla="*/ 4 h 309"/>
                            <a:gd name="T6" fmla="*/ 1 w 135"/>
                            <a:gd name="T7" fmla="*/ 4 h 309"/>
                            <a:gd name="T8" fmla="*/ 1 w 135"/>
                            <a:gd name="T9" fmla="*/ 4 h 309"/>
                            <a:gd name="T10" fmla="*/ 1 w 135"/>
                            <a:gd name="T11" fmla="*/ 4 h 309"/>
                            <a:gd name="T12" fmla="*/ 1 w 135"/>
                            <a:gd name="T13" fmla="*/ 4 h 309"/>
                            <a:gd name="T14" fmla="*/ 1 w 135"/>
                            <a:gd name="T15" fmla="*/ 4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85" name="Group 69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7297273">
                          <a:off x="1022" y="1236"/>
                          <a:ext cx="218" cy="64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87" name="Freeform 7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8" name="Freeform 7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86" name="Freeform 702"/>
                        <p:cNvSpPr>
                          <a:spLocks/>
                        </p:cNvSpPr>
                        <p:nvPr/>
                      </p:nvSpPr>
                      <p:spPr bwMode="auto">
                        <a:xfrm rot="4943773">
                          <a:off x="1090" y="1143"/>
                          <a:ext cx="85" cy="228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1 h 309"/>
                            <a:gd name="T4" fmla="*/ 1 w 135"/>
                            <a:gd name="T5" fmla="*/ 1 h 309"/>
                            <a:gd name="T6" fmla="*/ 1 w 135"/>
                            <a:gd name="T7" fmla="*/ 1 h 309"/>
                            <a:gd name="T8" fmla="*/ 1 w 135"/>
                            <a:gd name="T9" fmla="*/ 1 h 309"/>
                            <a:gd name="T10" fmla="*/ 1 w 135"/>
                            <a:gd name="T11" fmla="*/ 1 h 309"/>
                            <a:gd name="T12" fmla="*/ 1 w 135"/>
                            <a:gd name="T13" fmla="*/ 1 h 309"/>
                            <a:gd name="T14" fmla="*/ 1 w 135"/>
                            <a:gd name="T15" fmla="*/ 1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08" name="Group 703"/>
                      <p:cNvGrpSpPr>
                        <a:grpSpLocks/>
                      </p:cNvGrpSpPr>
                      <p:nvPr/>
                    </p:nvGrpSpPr>
                    <p:grpSpPr bwMode="auto">
                      <a:xfrm rot="388567" flipV="1">
                        <a:off x="525" y="1315"/>
                        <a:ext cx="641" cy="189"/>
                        <a:chOff x="609" y="739"/>
                        <a:chExt cx="638" cy="638"/>
                      </a:xfrm>
                    </p:grpSpPr>
                    <p:grpSp>
                      <p:nvGrpSpPr>
                        <p:cNvPr id="241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9" y="739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71" name="Freeform 7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2" name="Freeform 7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42" name="Group 70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7043245">
                          <a:off x="657" y="798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69" name="Freeform 7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0" name="Freeform 7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43" name="Group 710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8035752">
                          <a:off x="775" y="798"/>
                          <a:ext cx="271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67" name="Freeform 7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8" name="Freeform 7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44" name="Group 7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57" y="930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65" name="Freeform 7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6" name="Freeform 7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45" name="Group 716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3919124">
                          <a:off x="950" y="948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63" name="Freeform 7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4" name="Freeform 7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46" name="Freeform 7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71" y="909"/>
                          <a:ext cx="24" cy="12"/>
                        </a:xfrm>
                        <a:custGeom>
                          <a:avLst/>
                          <a:gdLst>
                            <a:gd name="T0" fmla="*/ 0 w 24"/>
                            <a:gd name="T1" fmla="*/ 12 h 12"/>
                            <a:gd name="T2" fmla="*/ 18 w 24"/>
                            <a:gd name="T3" fmla="*/ 9 h 12"/>
                            <a:gd name="T4" fmla="*/ 24 w 24"/>
                            <a:gd name="T5" fmla="*/ 0 h 12"/>
                            <a:gd name="T6" fmla="*/ 0 60000 65536"/>
                            <a:gd name="T7" fmla="*/ 0 60000 65536"/>
                            <a:gd name="T8" fmla="*/ 0 60000 65536"/>
                            <a:gd name="T9" fmla="*/ 0 w 24"/>
                            <a:gd name="T10" fmla="*/ 0 h 12"/>
                            <a:gd name="T11" fmla="*/ 24 w 24"/>
                            <a:gd name="T12" fmla="*/ 12 h 1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4" h="12">
                              <a:moveTo>
                                <a:pt x="0" y="12"/>
                              </a:moveTo>
                              <a:cubicBezTo>
                                <a:pt x="6" y="11"/>
                                <a:pt x="13" y="12"/>
                                <a:pt x="18" y="9"/>
                              </a:cubicBezTo>
                              <a:cubicBezTo>
                                <a:pt x="21" y="7"/>
                                <a:pt x="24" y="0"/>
                                <a:pt x="24" y="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7" name="Freeform 720"/>
                        <p:cNvSpPr>
                          <a:spLocks/>
                        </p:cNvSpPr>
                        <p:nvPr/>
                      </p:nvSpPr>
                      <p:spPr bwMode="auto">
                        <a:xfrm rot="9497547">
                          <a:off x="627" y="914"/>
                          <a:ext cx="85" cy="227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1 h 309"/>
                            <a:gd name="T4" fmla="*/ 1 w 135"/>
                            <a:gd name="T5" fmla="*/ 1 h 309"/>
                            <a:gd name="T6" fmla="*/ 1 w 135"/>
                            <a:gd name="T7" fmla="*/ 1 h 309"/>
                            <a:gd name="T8" fmla="*/ 1 w 135"/>
                            <a:gd name="T9" fmla="*/ 1 h 309"/>
                            <a:gd name="T10" fmla="*/ 1 w 135"/>
                            <a:gd name="T11" fmla="*/ 1 h 309"/>
                            <a:gd name="T12" fmla="*/ 1 w 135"/>
                            <a:gd name="T13" fmla="*/ 1 h 309"/>
                            <a:gd name="T14" fmla="*/ 1 w 135"/>
                            <a:gd name="T15" fmla="*/ 1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48" name="Group 721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 flipV="1">
                          <a:off x="609" y="1071"/>
                          <a:ext cx="160" cy="236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61" name="Freeform 7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2" name="Freeform 7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49" name="Group 7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2" y="1114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59" name="Freeform 7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0" name="Freeform 7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50" name="Group 7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117"/>
                          <a:ext cx="272" cy="193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57" name="Freeform 7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8" name="Freeform 7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51" name="Freeform 730"/>
                        <p:cNvSpPr>
                          <a:spLocks/>
                        </p:cNvSpPr>
                        <p:nvPr/>
                      </p:nvSpPr>
                      <p:spPr bwMode="auto">
                        <a:xfrm rot="-1929423">
                          <a:off x="803" y="920"/>
                          <a:ext cx="85" cy="451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2147483647 h 309"/>
                            <a:gd name="T4" fmla="*/ 1 w 135"/>
                            <a:gd name="T5" fmla="*/ 2147483647 h 309"/>
                            <a:gd name="T6" fmla="*/ 1 w 135"/>
                            <a:gd name="T7" fmla="*/ 2147483647 h 309"/>
                            <a:gd name="T8" fmla="*/ 1 w 135"/>
                            <a:gd name="T9" fmla="*/ 2147483647 h 309"/>
                            <a:gd name="T10" fmla="*/ 1 w 135"/>
                            <a:gd name="T11" fmla="*/ 2147483647 h 309"/>
                            <a:gd name="T12" fmla="*/ 1 w 135"/>
                            <a:gd name="T13" fmla="*/ 2147483647 h 309"/>
                            <a:gd name="T14" fmla="*/ 1 w 135"/>
                            <a:gd name="T15" fmla="*/ 2147483647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2" name="Freeform 731"/>
                        <p:cNvSpPr>
                          <a:spLocks/>
                        </p:cNvSpPr>
                        <p:nvPr/>
                      </p:nvSpPr>
                      <p:spPr bwMode="auto">
                        <a:xfrm rot="848897">
                          <a:off x="1071" y="982"/>
                          <a:ext cx="90" cy="272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4 h 309"/>
                            <a:gd name="T4" fmla="*/ 1 w 135"/>
                            <a:gd name="T5" fmla="*/ 4 h 309"/>
                            <a:gd name="T6" fmla="*/ 1 w 135"/>
                            <a:gd name="T7" fmla="*/ 4 h 309"/>
                            <a:gd name="T8" fmla="*/ 1 w 135"/>
                            <a:gd name="T9" fmla="*/ 4 h 309"/>
                            <a:gd name="T10" fmla="*/ 1 w 135"/>
                            <a:gd name="T11" fmla="*/ 4 h 309"/>
                            <a:gd name="T12" fmla="*/ 1 w 135"/>
                            <a:gd name="T13" fmla="*/ 4 h 309"/>
                            <a:gd name="T14" fmla="*/ 1 w 135"/>
                            <a:gd name="T15" fmla="*/ 4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53" name="Group 732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7297273">
                          <a:off x="1022" y="1236"/>
                          <a:ext cx="218" cy="64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55" name="Freeform 7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6" name="Freeform 7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54" name="Freeform 735"/>
                        <p:cNvSpPr>
                          <a:spLocks/>
                        </p:cNvSpPr>
                        <p:nvPr/>
                      </p:nvSpPr>
                      <p:spPr bwMode="auto">
                        <a:xfrm rot="4943773">
                          <a:off x="1090" y="1143"/>
                          <a:ext cx="85" cy="228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1 h 309"/>
                            <a:gd name="T4" fmla="*/ 1 w 135"/>
                            <a:gd name="T5" fmla="*/ 1 h 309"/>
                            <a:gd name="T6" fmla="*/ 1 w 135"/>
                            <a:gd name="T7" fmla="*/ 1 h 309"/>
                            <a:gd name="T8" fmla="*/ 1 w 135"/>
                            <a:gd name="T9" fmla="*/ 1 h 309"/>
                            <a:gd name="T10" fmla="*/ 1 w 135"/>
                            <a:gd name="T11" fmla="*/ 1 h 309"/>
                            <a:gd name="T12" fmla="*/ 1 w 135"/>
                            <a:gd name="T13" fmla="*/ 1 h 309"/>
                            <a:gd name="T14" fmla="*/ 1 w 135"/>
                            <a:gd name="T15" fmla="*/ 1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09" name="Group 7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" y="1323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239" name="Freeform 7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0" name="Freeform 7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10" name="Group 739"/>
                      <p:cNvGrpSpPr>
                        <a:grpSpLocks/>
                      </p:cNvGrpSpPr>
                      <p:nvPr/>
                    </p:nvGrpSpPr>
                    <p:grpSpPr bwMode="auto">
                      <a:xfrm rot="-10098154">
                        <a:off x="793" y="1340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237" name="Freeform 7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8" name="Freeform 7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11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7" y="1344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235" name="Freeform 7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6" name="Freeform 7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12" name="Group 745"/>
                      <p:cNvGrpSpPr>
                        <a:grpSpLocks/>
                      </p:cNvGrpSpPr>
                      <p:nvPr/>
                    </p:nvGrpSpPr>
                    <p:grpSpPr bwMode="auto">
                      <a:xfrm rot="-3634435">
                        <a:off x="465" y="780"/>
                        <a:ext cx="258" cy="97"/>
                        <a:chOff x="703" y="809"/>
                        <a:chExt cx="258" cy="187"/>
                      </a:xfrm>
                    </p:grpSpPr>
                    <p:sp>
                      <p:nvSpPr>
                        <p:cNvPr id="233" name="Freeform 7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4" name="Freeform 7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13" name="Group 748"/>
                      <p:cNvGrpSpPr>
                        <a:grpSpLocks/>
                      </p:cNvGrpSpPr>
                      <p:nvPr/>
                    </p:nvGrpSpPr>
                    <p:grpSpPr bwMode="auto">
                      <a:xfrm rot="-9828647">
                        <a:off x="930" y="1298"/>
                        <a:ext cx="272" cy="193"/>
                        <a:chOff x="703" y="809"/>
                        <a:chExt cx="258" cy="187"/>
                      </a:xfrm>
                    </p:grpSpPr>
                    <p:sp>
                      <p:nvSpPr>
                        <p:cNvPr id="231" name="Freeform 7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2" name="Freeform 7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14" name="Group 751"/>
                      <p:cNvGrpSpPr>
                        <a:grpSpLocks/>
                      </p:cNvGrpSpPr>
                      <p:nvPr/>
                    </p:nvGrpSpPr>
                    <p:grpSpPr bwMode="auto">
                      <a:xfrm rot="-8524004">
                        <a:off x="455" y="1015"/>
                        <a:ext cx="157" cy="317"/>
                        <a:chOff x="1471" y="1050"/>
                        <a:chExt cx="279" cy="457"/>
                      </a:xfrm>
                    </p:grpSpPr>
                    <p:sp>
                      <p:nvSpPr>
                        <p:cNvPr id="223" name="Freeform 752"/>
                        <p:cNvSpPr>
                          <a:spLocks/>
                        </p:cNvSpPr>
                        <p:nvPr/>
                      </p:nvSpPr>
                      <p:spPr bwMode="auto">
                        <a:xfrm rot="9497547">
                          <a:off x="1489" y="1050"/>
                          <a:ext cx="85" cy="227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1 h 309"/>
                            <a:gd name="T4" fmla="*/ 1 w 135"/>
                            <a:gd name="T5" fmla="*/ 1 h 309"/>
                            <a:gd name="T6" fmla="*/ 1 w 135"/>
                            <a:gd name="T7" fmla="*/ 1 h 309"/>
                            <a:gd name="T8" fmla="*/ 1 w 135"/>
                            <a:gd name="T9" fmla="*/ 1 h 309"/>
                            <a:gd name="T10" fmla="*/ 1 w 135"/>
                            <a:gd name="T11" fmla="*/ 1 h 309"/>
                            <a:gd name="T12" fmla="*/ 1 w 135"/>
                            <a:gd name="T13" fmla="*/ 1 h 309"/>
                            <a:gd name="T14" fmla="*/ 1 w 135"/>
                            <a:gd name="T15" fmla="*/ 1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24" name="Group 75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 flipV="1">
                          <a:off x="1471" y="1207"/>
                          <a:ext cx="160" cy="236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29" name="Freeform 7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30" name="Freeform 7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225" name="Group 7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74" y="1250"/>
                          <a:ext cx="258" cy="187"/>
                          <a:chOff x="703" y="809"/>
                          <a:chExt cx="258" cy="187"/>
                        </a:xfrm>
                      </p:grpSpPr>
                      <p:sp>
                        <p:nvSpPr>
                          <p:cNvPr id="227" name="Freeform 7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54" y="809"/>
                            <a:ext cx="71" cy="133"/>
                          </a:xfrm>
                          <a:custGeom>
                            <a:avLst/>
                            <a:gdLst>
                              <a:gd name="T0" fmla="*/ 17 w 71"/>
                              <a:gd name="T1" fmla="*/ 133 h 133"/>
                              <a:gd name="T2" fmla="*/ 38 w 71"/>
                              <a:gd name="T3" fmla="*/ 31 h 133"/>
                              <a:gd name="T4" fmla="*/ 59 w 71"/>
                              <a:gd name="T5" fmla="*/ 10 h 133"/>
                              <a:gd name="T6" fmla="*/ 71 w 71"/>
                              <a:gd name="T7" fmla="*/ 1 h 13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1"/>
                              <a:gd name="T13" fmla="*/ 0 h 133"/>
                              <a:gd name="T14" fmla="*/ 71 w 71"/>
                              <a:gd name="T15" fmla="*/ 133 h 13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1" h="133">
                                <a:moveTo>
                                  <a:pt x="17" y="133"/>
                                </a:moveTo>
                                <a:cubicBezTo>
                                  <a:pt x="19" y="65"/>
                                  <a:pt x="0" y="57"/>
                                  <a:pt x="38" y="31"/>
                                </a:cubicBezTo>
                                <a:cubicBezTo>
                                  <a:pt x="42" y="19"/>
                                  <a:pt x="47" y="14"/>
                                  <a:pt x="59" y="10"/>
                                </a:cubicBezTo>
                                <a:cubicBezTo>
                                  <a:pt x="69" y="0"/>
                                  <a:pt x="64" y="1"/>
                                  <a:pt x="71" y="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8" name="Freeform 7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3" y="935"/>
                            <a:ext cx="258" cy="61"/>
                          </a:xfrm>
                          <a:custGeom>
                            <a:avLst/>
                            <a:gdLst>
                              <a:gd name="T0" fmla="*/ 258 w 258"/>
                              <a:gd name="T1" fmla="*/ 25 h 61"/>
                              <a:gd name="T2" fmla="*/ 249 w 258"/>
                              <a:gd name="T3" fmla="*/ 7 h 61"/>
                              <a:gd name="T4" fmla="*/ 231 w 258"/>
                              <a:gd name="T5" fmla="*/ 1 h 61"/>
                              <a:gd name="T6" fmla="*/ 204 w 258"/>
                              <a:gd name="T7" fmla="*/ 46 h 61"/>
                              <a:gd name="T8" fmla="*/ 147 w 258"/>
                              <a:gd name="T9" fmla="*/ 43 h 61"/>
                              <a:gd name="T10" fmla="*/ 108 w 258"/>
                              <a:gd name="T11" fmla="*/ 22 h 61"/>
                              <a:gd name="T12" fmla="*/ 33 w 258"/>
                              <a:gd name="T13" fmla="*/ 13 h 61"/>
                              <a:gd name="T14" fmla="*/ 12 w 258"/>
                              <a:gd name="T15" fmla="*/ 25 h 61"/>
                              <a:gd name="T16" fmla="*/ 0 w 258"/>
                              <a:gd name="T17" fmla="*/ 61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58"/>
                              <a:gd name="T28" fmla="*/ 0 h 61"/>
                              <a:gd name="T29" fmla="*/ 258 w 258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58" h="61">
                                <a:moveTo>
                                  <a:pt x="258" y="25"/>
                                </a:moveTo>
                                <a:cubicBezTo>
                                  <a:pt x="256" y="20"/>
                                  <a:pt x="254" y="10"/>
                                  <a:pt x="249" y="7"/>
                                </a:cubicBezTo>
                                <a:cubicBezTo>
                                  <a:pt x="244" y="4"/>
                                  <a:pt x="231" y="1"/>
                                  <a:pt x="231" y="1"/>
                                </a:cubicBezTo>
                                <a:cubicBezTo>
                                  <a:pt x="203" y="10"/>
                                  <a:pt x="237" y="38"/>
                                  <a:pt x="204" y="46"/>
                                </a:cubicBezTo>
                                <a:cubicBezTo>
                                  <a:pt x="185" y="45"/>
                                  <a:pt x="166" y="45"/>
                                  <a:pt x="147" y="43"/>
                                </a:cubicBezTo>
                                <a:cubicBezTo>
                                  <a:pt x="132" y="42"/>
                                  <a:pt x="122" y="27"/>
                                  <a:pt x="108" y="22"/>
                                </a:cubicBezTo>
                                <a:cubicBezTo>
                                  <a:pt x="86" y="0"/>
                                  <a:pt x="62" y="8"/>
                                  <a:pt x="33" y="13"/>
                                </a:cubicBezTo>
                                <a:cubicBezTo>
                                  <a:pt x="31" y="14"/>
                                  <a:pt x="14" y="22"/>
                                  <a:pt x="12" y="25"/>
                                </a:cubicBezTo>
                                <a:cubicBezTo>
                                  <a:pt x="9" y="30"/>
                                  <a:pt x="4" y="61"/>
                                  <a:pt x="0" y="61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26" name="Freeform 759"/>
                        <p:cNvSpPr>
                          <a:spLocks/>
                        </p:cNvSpPr>
                        <p:nvPr/>
                      </p:nvSpPr>
                      <p:spPr bwMode="auto">
                        <a:xfrm rot="-1929423">
                          <a:off x="1665" y="1056"/>
                          <a:ext cx="85" cy="451"/>
                        </a:xfrm>
                        <a:custGeom>
                          <a:avLst/>
                          <a:gdLst>
                            <a:gd name="T0" fmla="*/ 1 w 135"/>
                            <a:gd name="T1" fmla="*/ 0 h 309"/>
                            <a:gd name="T2" fmla="*/ 1 w 135"/>
                            <a:gd name="T3" fmla="*/ 2147483647 h 309"/>
                            <a:gd name="T4" fmla="*/ 1 w 135"/>
                            <a:gd name="T5" fmla="*/ 2147483647 h 309"/>
                            <a:gd name="T6" fmla="*/ 1 w 135"/>
                            <a:gd name="T7" fmla="*/ 2147483647 h 309"/>
                            <a:gd name="T8" fmla="*/ 1 w 135"/>
                            <a:gd name="T9" fmla="*/ 2147483647 h 309"/>
                            <a:gd name="T10" fmla="*/ 1 w 135"/>
                            <a:gd name="T11" fmla="*/ 2147483647 h 309"/>
                            <a:gd name="T12" fmla="*/ 1 w 135"/>
                            <a:gd name="T13" fmla="*/ 2147483647 h 309"/>
                            <a:gd name="T14" fmla="*/ 1 w 135"/>
                            <a:gd name="T15" fmla="*/ 2147483647 h 30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35"/>
                            <a:gd name="T25" fmla="*/ 0 h 309"/>
                            <a:gd name="T26" fmla="*/ 135 w 135"/>
                            <a:gd name="T27" fmla="*/ 309 h 30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35" h="309">
                              <a:moveTo>
                                <a:pt x="36" y="0"/>
                              </a:moveTo>
                              <a:cubicBezTo>
                                <a:pt x="24" y="18"/>
                                <a:pt x="13" y="37"/>
                                <a:pt x="3" y="57"/>
                              </a:cubicBezTo>
                              <a:cubicBezTo>
                                <a:pt x="4" y="73"/>
                                <a:pt x="0" y="92"/>
                                <a:pt x="9" y="105"/>
                              </a:cubicBezTo>
                              <a:cubicBezTo>
                                <a:pt x="23" y="125"/>
                                <a:pt x="60" y="155"/>
                                <a:pt x="81" y="168"/>
                              </a:cubicBezTo>
                              <a:cubicBezTo>
                                <a:pt x="91" y="174"/>
                                <a:pt x="105" y="184"/>
                                <a:pt x="114" y="192"/>
                              </a:cubicBezTo>
                              <a:cubicBezTo>
                                <a:pt x="122" y="198"/>
                                <a:pt x="135" y="213"/>
                                <a:pt x="135" y="213"/>
                              </a:cubicBezTo>
                              <a:cubicBezTo>
                                <a:pt x="131" y="266"/>
                                <a:pt x="125" y="274"/>
                                <a:pt x="72" y="279"/>
                              </a:cubicBezTo>
                              <a:cubicBezTo>
                                <a:pt x="75" y="301"/>
                                <a:pt x="81" y="309"/>
                                <a:pt x="105" y="309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5" name="Freeform 760"/>
                      <p:cNvSpPr>
                        <a:spLocks/>
                      </p:cNvSpPr>
                      <p:nvPr/>
                    </p:nvSpPr>
                    <p:spPr bwMode="auto">
                      <a:xfrm rot="2040210">
                        <a:off x="506" y="772"/>
                        <a:ext cx="90" cy="228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1 h 309"/>
                          <a:gd name="T4" fmla="*/ 1 w 135"/>
                          <a:gd name="T5" fmla="*/ 1 h 309"/>
                          <a:gd name="T6" fmla="*/ 1 w 135"/>
                          <a:gd name="T7" fmla="*/ 1 h 309"/>
                          <a:gd name="T8" fmla="*/ 1 w 135"/>
                          <a:gd name="T9" fmla="*/ 1 h 309"/>
                          <a:gd name="T10" fmla="*/ 1 w 135"/>
                          <a:gd name="T11" fmla="*/ 1 h 309"/>
                          <a:gd name="T12" fmla="*/ 1 w 135"/>
                          <a:gd name="T13" fmla="*/ 1 h 309"/>
                          <a:gd name="T14" fmla="*/ 1 w 135"/>
                          <a:gd name="T15" fmla="*/ 1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16" name="Group 761"/>
                      <p:cNvGrpSpPr>
                        <a:grpSpLocks/>
                      </p:cNvGrpSpPr>
                      <p:nvPr/>
                    </p:nvGrpSpPr>
                    <p:grpSpPr bwMode="auto">
                      <a:xfrm rot="-4447900">
                        <a:off x="423" y="916"/>
                        <a:ext cx="218" cy="64"/>
                        <a:chOff x="703" y="809"/>
                        <a:chExt cx="258" cy="187"/>
                      </a:xfrm>
                    </p:grpSpPr>
                    <p:sp>
                      <p:nvSpPr>
                        <p:cNvPr id="221" name="Freeform 7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2" name="Freeform 7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7" name="Freeform 764"/>
                      <p:cNvSpPr>
                        <a:spLocks/>
                      </p:cNvSpPr>
                      <p:nvPr/>
                    </p:nvSpPr>
                    <p:spPr bwMode="auto">
                      <a:xfrm rot="2231489">
                        <a:off x="500" y="894"/>
                        <a:ext cx="85" cy="273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4 h 309"/>
                          <a:gd name="T4" fmla="*/ 1 w 135"/>
                          <a:gd name="T5" fmla="*/ 4 h 309"/>
                          <a:gd name="T6" fmla="*/ 1 w 135"/>
                          <a:gd name="T7" fmla="*/ 4 h 309"/>
                          <a:gd name="T8" fmla="*/ 1 w 135"/>
                          <a:gd name="T9" fmla="*/ 4 h 309"/>
                          <a:gd name="T10" fmla="*/ 1 w 135"/>
                          <a:gd name="T11" fmla="*/ 4 h 309"/>
                          <a:gd name="T12" fmla="*/ 1 w 135"/>
                          <a:gd name="T13" fmla="*/ 4 h 309"/>
                          <a:gd name="T14" fmla="*/ 1 w 135"/>
                          <a:gd name="T15" fmla="*/ 4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18" name="Group 765"/>
                      <p:cNvGrpSpPr>
                        <a:grpSpLocks/>
                      </p:cNvGrpSpPr>
                      <p:nvPr/>
                    </p:nvGrpSpPr>
                    <p:grpSpPr bwMode="auto">
                      <a:xfrm rot="-4991627">
                        <a:off x="366" y="1273"/>
                        <a:ext cx="258" cy="51"/>
                        <a:chOff x="703" y="809"/>
                        <a:chExt cx="258" cy="187"/>
                      </a:xfrm>
                    </p:grpSpPr>
                    <p:sp>
                      <p:nvSpPr>
                        <p:cNvPr id="219" name="Freeform 7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0" name="Freeform 7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98" name="Oval 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" y="335"/>
                      <a:ext cx="45" cy="45"/>
                    </a:xfrm>
                    <a:prstGeom prst="ellipse">
                      <a:avLst/>
                    </a:prstGeom>
                    <a:solidFill>
                      <a:srgbClr val="5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99" name="Group 769"/>
                    <p:cNvGrpSpPr>
                      <a:grpSpLocks/>
                    </p:cNvGrpSpPr>
                    <p:nvPr/>
                  </p:nvGrpSpPr>
                  <p:grpSpPr bwMode="auto">
                    <a:xfrm rot="819684">
                      <a:off x="763" y="389"/>
                      <a:ext cx="590" cy="502"/>
                      <a:chOff x="609" y="739"/>
                      <a:chExt cx="638" cy="638"/>
                    </a:xfrm>
                  </p:grpSpPr>
                  <p:grpSp>
                    <p:nvGrpSpPr>
                      <p:cNvPr id="175" name="Group 7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9" y="739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205" name="Freeform 7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6" name="Freeform 7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76" name="Group 773"/>
                      <p:cNvGrpSpPr>
                        <a:grpSpLocks/>
                      </p:cNvGrpSpPr>
                      <p:nvPr/>
                    </p:nvGrpSpPr>
                    <p:grpSpPr bwMode="auto">
                      <a:xfrm rot="7043245">
                        <a:off x="657" y="798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203" name="Freeform 7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4" name="Freeform 7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77" name="Group 776"/>
                      <p:cNvGrpSpPr>
                        <a:grpSpLocks/>
                      </p:cNvGrpSpPr>
                      <p:nvPr/>
                    </p:nvGrpSpPr>
                    <p:grpSpPr bwMode="auto">
                      <a:xfrm rot="-8035752">
                        <a:off x="775" y="798"/>
                        <a:ext cx="271" cy="187"/>
                        <a:chOff x="703" y="809"/>
                        <a:chExt cx="258" cy="187"/>
                      </a:xfrm>
                    </p:grpSpPr>
                    <p:sp>
                      <p:nvSpPr>
                        <p:cNvPr id="201" name="Freeform 7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2" name="Freeform 7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78" name="Group 7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7" y="930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199" name="Freeform 7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0" name="Freeform 7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79" name="Group 782"/>
                      <p:cNvGrpSpPr>
                        <a:grpSpLocks/>
                      </p:cNvGrpSpPr>
                      <p:nvPr/>
                    </p:nvGrpSpPr>
                    <p:grpSpPr bwMode="auto">
                      <a:xfrm rot="3919124">
                        <a:off x="950" y="948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197" name="Freeform 7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8" name="Freeform 7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0" name="Freeform 7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1" y="909"/>
                        <a:ext cx="24" cy="12"/>
                      </a:xfrm>
                      <a:custGeom>
                        <a:avLst/>
                        <a:gdLst>
                          <a:gd name="T0" fmla="*/ 0 w 24"/>
                          <a:gd name="T1" fmla="*/ 12 h 12"/>
                          <a:gd name="T2" fmla="*/ 18 w 24"/>
                          <a:gd name="T3" fmla="*/ 9 h 12"/>
                          <a:gd name="T4" fmla="*/ 24 w 24"/>
                          <a:gd name="T5" fmla="*/ 0 h 12"/>
                          <a:gd name="T6" fmla="*/ 0 60000 65536"/>
                          <a:gd name="T7" fmla="*/ 0 60000 65536"/>
                          <a:gd name="T8" fmla="*/ 0 60000 65536"/>
                          <a:gd name="T9" fmla="*/ 0 w 24"/>
                          <a:gd name="T10" fmla="*/ 0 h 12"/>
                          <a:gd name="T11" fmla="*/ 24 w 24"/>
                          <a:gd name="T12" fmla="*/ 12 h 1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4" h="12">
                            <a:moveTo>
                              <a:pt x="0" y="12"/>
                            </a:moveTo>
                            <a:cubicBezTo>
                              <a:pt x="6" y="11"/>
                              <a:pt x="13" y="12"/>
                              <a:pt x="18" y="9"/>
                            </a:cubicBezTo>
                            <a:cubicBezTo>
                              <a:pt x="21" y="7"/>
                              <a:pt x="24" y="0"/>
                              <a:pt x="24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1" name="Freeform 786"/>
                      <p:cNvSpPr>
                        <a:spLocks/>
                      </p:cNvSpPr>
                      <p:nvPr/>
                    </p:nvSpPr>
                    <p:spPr bwMode="auto">
                      <a:xfrm rot="9497547">
                        <a:off x="627" y="914"/>
                        <a:ext cx="85" cy="227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1 h 309"/>
                          <a:gd name="T4" fmla="*/ 1 w 135"/>
                          <a:gd name="T5" fmla="*/ 1 h 309"/>
                          <a:gd name="T6" fmla="*/ 1 w 135"/>
                          <a:gd name="T7" fmla="*/ 1 h 309"/>
                          <a:gd name="T8" fmla="*/ 1 w 135"/>
                          <a:gd name="T9" fmla="*/ 1 h 309"/>
                          <a:gd name="T10" fmla="*/ 1 w 135"/>
                          <a:gd name="T11" fmla="*/ 1 h 309"/>
                          <a:gd name="T12" fmla="*/ 1 w 135"/>
                          <a:gd name="T13" fmla="*/ 1 h 309"/>
                          <a:gd name="T14" fmla="*/ 1 w 135"/>
                          <a:gd name="T15" fmla="*/ 1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2" name="Group 787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9" y="1071"/>
                        <a:ext cx="160" cy="236"/>
                        <a:chOff x="703" y="809"/>
                        <a:chExt cx="258" cy="187"/>
                      </a:xfrm>
                    </p:grpSpPr>
                    <p:sp>
                      <p:nvSpPr>
                        <p:cNvPr id="195" name="Freeform 7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6" name="Freeform 7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3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2" y="1114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193" name="Freeform 7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4" name="Freeform 7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4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9" y="1117"/>
                        <a:ext cx="272" cy="193"/>
                        <a:chOff x="703" y="809"/>
                        <a:chExt cx="258" cy="187"/>
                      </a:xfrm>
                    </p:grpSpPr>
                    <p:sp>
                      <p:nvSpPr>
                        <p:cNvPr id="191" name="Freeform 7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2" name="Freeform 7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5" name="Freeform 796"/>
                      <p:cNvSpPr>
                        <a:spLocks/>
                      </p:cNvSpPr>
                      <p:nvPr/>
                    </p:nvSpPr>
                    <p:spPr bwMode="auto">
                      <a:xfrm rot="-1929423">
                        <a:off x="803" y="920"/>
                        <a:ext cx="85" cy="451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2147483647 h 309"/>
                          <a:gd name="T4" fmla="*/ 1 w 135"/>
                          <a:gd name="T5" fmla="*/ 2147483647 h 309"/>
                          <a:gd name="T6" fmla="*/ 1 w 135"/>
                          <a:gd name="T7" fmla="*/ 2147483647 h 309"/>
                          <a:gd name="T8" fmla="*/ 1 w 135"/>
                          <a:gd name="T9" fmla="*/ 2147483647 h 309"/>
                          <a:gd name="T10" fmla="*/ 1 w 135"/>
                          <a:gd name="T11" fmla="*/ 2147483647 h 309"/>
                          <a:gd name="T12" fmla="*/ 1 w 135"/>
                          <a:gd name="T13" fmla="*/ 2147483647 h 309"/>
                          <a:gd name="T14" fmla="*/ 1 w 135"/>
                          <a:gd name="T15" fmla="*/ 2147483647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6" name="Freeform 797"/>
                      <p:cNvSpPr>
                        <a:spLocks/>
                      </p:cNvSpPr>
                      <p:nvPr/>
                    </p:nvSpPr>
                    <p:spPr bwMode="auto">
                      <a:xfrm rot="848897">
                        <a:off x="1071" y="982"/>
                        <a:ext cx="90" cy="272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4 h 309"/>
                          <a:gd name="T4" fmla="*/ 1 w 135"/>
                          <a:gd name="T5" fmla="*/ 4 h 309"/>
                          <a:gd name="T6" fmla="*/ 1 w 135"/>
                          <a:gd name="T7" fmla="*/ 4 h 309"/>
                          <a:gd name="T8" fmla="*/ 1 w 135"/>
                          <a:gd name="T9" fmla="*/ 4 h 309"/>
                          <a:gd name="T10" fmla="*/ 1 w 135"/>
                          <a:gd name="T11" fmla="*/ 4 h 309"/>
                          <a:gd name="T12" fmla="*/ 1 w 135"/>
                          <a:gd name="T13" fmla="*/ 4 h 309"/>
                          <a:gd name="T14" fmla="*/ 1 w 135"/>
                          <a:gd name="T15" fmla="*/ 4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7" name="Group 798"/>
                      <p:cNvGrpSpPr>
                        <a:grpSpLocks/>
                      </p:cNvGrpSpPr>
                      <p:nvPr/>
                    </p:nvGrpSpPr>
                    <p:grpSpPr bwMode="auto">
                      <a:xfrm rot="-7297273">
                        <a:off x="1022" y="1236"/>
                        <a:ext cx="218" cy="64"/>
                        <a:chOff x="703" y="809"/>
                        <a:chExt cx="258" cy="187"/>
                      </a:xfrm>
                    </p:grpSpPr>
                    <p:sp>
                      <p:nvSpPr>
                        <p:cNvPr id="189" name="Freeform 7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0" name="Freeform 8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8" name="Freeform 801"/>
                      <p:cNvSpPr>
                        <a:spLocks/>
                      </p:cNvSpPr>
                      <p:nvPr/>
                    </p:nvSpPr>
                    <p:spPr bwMode="auto">
                      <a:xfrm rot="4943773">
                        <a:off x="1090" y="1143"/>
                        <a:ext cx="85" cy="228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1 h 309"/>
                          <a:gd name="T4" fmla="*/ 1 w 135"/>
                          <a:gd name="T5" fmla="*/ 1 h 309"/>
                          <a:gd name="T6" fmla="*/ 1 w 135"/>
                          <a:gd name="T7" fmla="*/ 1 h 309"/>
                          <a:gd name="T8" fmla="*/ 1 w 135"/>
                          <a:gd name="T9" fmla="*/ 1 h 309"/>
                          <a:gd name="T10" fmla="*/ 1 w 135"/>
                          <a:gd name="T11" fmla="*/ 1 h 309"/>
                          <a:gd name="T12" fmla="*/ 1 w 135"/>
                          <a:gd name="T13" fmla="*/ 1 h 309"/>
                          <a:gd name="T14" fmla="*/ 1 w 135"/>
                          <a:gd name="T15" fmla="*/ 1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0" name="Group 802"/>
                    <p:cNvGrpSpPr>
                      <a:grpSpLocks/>
                    </p:cNvGrpSpPr>
                    <p:nvPr/>
                  </p:nvGrpSpPr>
                  <p:grpSpPr bwMode="auto">
                    <a:xfrm rot="-640488">
                      <a:off x="775" y="977"/>
                      <a:ext cx="258" cy="97"/>
                      <a:chOff x="703" y="809"/>
                      <a:chExt cx="258" cy="187"/>
                    </a:xfrm>
                  </p:grpSpPr>
                  <p:sp>
                    <p:nvSpPr>
                      <p:cNvPr id="173" name="Freeform 8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4" name="Freeform 8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1" name="Group 805"/>
                    <p:cNvGrpSpPr>
                      <a:grpSpLocks/>
                    </p:cNvGrpSpPr>
                    <p:nvPr/>
                  </p:nvGrpSpPr>
                  <p:grpSpPr bwMode="auto">
                    <a:xfrm rot="388567" flipV="1">
                      <a:off x="820" y="992"/>
                      <a:ext cx="225" cy="54"/>
                      <a:chOff x="703" y="809"/>
                      <a:chExt cx="258" cy="187"/>
                    </a:xfrm>
                  </p:grpSpPr>
                  <p:sp>
                    <p:nvSpPr>
                      <p:cNvPr id="171" name="Freeform 8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2" name="Freeform 8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2" name="Group 808"/>
                    <p:cNvGrpSpPr>
                      <a:grpSpLocks/>
                    </p:cNvGrpSpPr>
                    <p:nvPr/>
                  </p:nvGrpSpPr>
                  <p:grpSpPr bwMode="auto">
                    <a:xfrm rot="14945322" flipV="1">
                      <a:off x="729" y="312"/>
                      <a:ext cx="74" cy="164"/>
                      <a:chOff x="703" y="809"/>
                      <a:chExt cx="258" cy="187"/>
                    </a:xfrm>
                  </p:grpSpPr>
                  <p:sp>
                    <p:nvSpPr>
                      <p:cNvPr id="169" name="Freeform 8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0" name="Freeform 8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3" name="Group 811"/>
                    <p:cNvGrpSpPr>
                      <a:grpSpLocks/>
                    </p:cNvGrpSpPr>
                    <p:nvPr/>
                  </p:nvGrpSpPr>
                  <p:grpSpPr bwMode="auto">
                    <a:xfrm rot="388567" flipV="1">
                      <a:off x="1071" y="688"/>
                      <a:ext cx="225" cy="95"/>
                      <a:chOff x="694" y="612"/>
                      <a:chExt cx="258" cy="330"/>
                    </a:xfrm>
                  </p:grpSpPr>
                  <p:sp>
                    <p:nvSpPr>
                      <p:cNvPr id="167" name="Freeform 8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8" name="Freeform 8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4" y="612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4" name="Freeform 814"/>
                    <p:cNvSpPr>
                      <a:spLocks/>
                    </p:cNvSpPr>
                    <p:nvPr/>
                  </p:nvSpPr>
                  <p:spPr bwMode="auto">
                    <a:xfrm rot="12491020" flipV="1">
                      <a:off x="1047" y="720"/>
                      <a:ext cx="74" cy="66"/>
                    </a:xfrm>
                    <a:custGeom>
                      <a:avLst/>
                      <a:gdLst>
                        <a:gd name="T0" fmla="*/ 1 w 135"/>
                        <a:gd name="T1" fmla="*/ 0 h 309"/>
                        <a:gd name="T2" fmla="*/ 1 w 135"/>
                        <a:gd name="T3" fmla="*/ 0 h 309"/>
                        <a:gd name="T4" fmla="*/ 1 w 135"/>
                        <a:gd name="T5" fmla="*/ 0 h 309"/>
                        <a:gd name="T6" fmla="*/ 1 w 135"/>
                        <a:gd name="T7" fmla="*/ 0 h 309"/>
                        <a:gd name="T8" fmla="*/ 1 w 135"/>
                        <a:gd name="T9" fmla="*/ 0 h 309"/>
                        <a:gd name="T10" fmla="*/ 1 w 135"/>
                        <a:gd name="T11" fmla="*/ 0 h 309"/>
                        <a:gd name="T12" fmla="*/ 1 w 135"/>
                        <a:gd name="T13" fmla="*/ 0 h 309"/>
                        <a:gd name="T14" fmla="*/ 1 w 135"/>
                        <a:gd name="T15" fmla="*/ 0 h 30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309"/>
                        <a:gd name="T26" fmla="*/ 135 w 135"/>
                        <a:gd name="T27" fmla="*/ 309 h 30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309">
                          <a:moveTo>
                            <a:pt x="36" y="0"/>
                          </a:moveTo>
                          <a:cubicBezTo>
                            <a:pt x="24" y="18"/>
                            <a:pt x="13" y="37"/>
                            <a:pt x="3" y="57"/>
                          </a:cubicBezTo>
                          <a:cubicBezTo>
                            <a:pt x="4" y="73"/>
                            <a:pt x="0" y="92"/>
                            <a:pt x="9" y="105"/>
                          </a:cubicBezTo>
                          <a:cubicBezTo>
                            <a:pt x="23" y="125"/>
                            <a:pt x="60" y="155"/>
                            <a:pt x="81" y="168"/>
                          </a:cubicBezTo>
                          <a:cubicBezTo>
                            <a:pt x="91" y="174"/>
                            <a:pt x="105" y="184"/>
                            <a:pt x="114" y="192"/>
                          </a:cubicBezTo>
                          <a:cubicBezTo>
                            <a:pt x="122" y="198"/>
                            <a:pt x="135" y="213"/>
                            <a:pt x="135" y="213"/>
                          </a:cubicBezTo>
                          <a:cubicBezTo>
                            <a:pt x="131" y="266"/>
                            <a:pt x="125" y="274"/>
                            <a:pt x="72" y="279"/>
                          </a:cubicBezTo>
                          <a:cubicBezTo>
                            <a:pt x="75" y="301"/>
                            <a:pt x="81" y="309"/>
                            <a:pt x="105" y="30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AD792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5" name="Group 815"/>
                    <p:cNvGrpSpPr>
                      <a:grpSpLocks/>
                    </p:cNvGrpSpPr>
                    <p:nvPr/>
                  </p:nvGrpSpPr>
                  <p:grpSpPr bwMode="auto">
                    <a:xfrm rot="388567" flipH="1">
                      <a:off x="1195" y="810"/>
                      <a:ext cx="140" cy="68"/>
                      <a:chOff x="703" y="809"/>
                      <a:chExt cx="258" cy="187"/>
                    </a:xfrm>
                  </p:grpSpPr>
                  <p:sp>
                    <p:nvSpPr>
                      <p:cNvPr id="165" name="Freeform 8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6" name="Freeform 8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6" name="Group 818"/>
                    <p:cNvGrpSpPr>
                      <a:grpSpLocks/>
                    </p:cNvGrpSpPr>
                    <p:nvPr/>
                  </p:nvGrpSpPr>
                  <p:grpSpPr bwMode="auto">
                    <a:xfrm rot="388567" flipV="1">
                      <a:off x="1093" y="720"/>
                      <a:ext cx="225" cy="54"/>
                      <a:chOff x="703" y="809"/>
                      <a:chExt cx="258" cy="187"/>
                    </a:xfrm>
                  </p:grpSpPr>
                  <p:sp>
                    <p:nvSpPr>
                      <p:cNvPr id="163" name="Freeform 8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4" name="Freeform 8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7" name="Freeform 821"/>
                    <p:cNvSpPr>
                      <a:spLocks/>
                    </p:cNvSpPr>
                    <p:nvPr/>
                  </p:nvSpPr>
                  <p:spPr bwMode="auto">
                    <a:xfrm rot="2317990" flipV="1">
                      <a:off x="1093" y="943"/>
                      <a:ext cx="75" cy="130"/>
                    </a:xfrm>
                    <a:custGeom>
                      <a:avLst/>
                      <a:gdLst>
                        <a:gd name="T0" fmla="*/ 1 w 135"/>
                        <a:gd name="T1" fmla="*/ 0 h 309"/>
                        <a:gd name="T2" fmla="*/ 1 w 135"/>
                        <a:gd name="T3" fmla="*/ 0 h 309"/>
                        <a:gd name="T4" fmla="*/ 1 w 135"/>
                        <a:gd name="T5" fmla="*/ 0 h 309"/>
                        <a:gd name="T6" fmla="*/ 1 w 135"/>
                        <a:gd name="T7" fmla="*/ 0 h 309"/>
                        <a:gd name="T8" fmla="*/ 1 w 135"/>
                        <a:gd name="T9" fmla="*/ 0 h 309"/>
                        <a:gd name="T10" fmla="*/ 1 w 135"/>
                        <a:gd name="T11" fmla="*/ 0 h 309"/>
                        <a:gd name="T12" fmla="*/ 1 w 135"/>
                        <a:gd name="T13" fmla="*/ 0 h 309"/>
                        <a:gd name="T14" fmla="*/ 1 w 135"/>
                        <a:gd name="T15" fmla="*/ 0 h 30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309"/>
                        <a:gd name="T26" fmla="*/ 135 w 135"/>
                        <a:gd name="T27" fmla="*/ 309 h 30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309">
                          <a:moveTo>
                            <a:pt x="36" y="0"/>
                          </a:moveTo>
                          <a:cubicBezTo>
                            <a:pt x="24" y="18"/>
                            <a:pt x="13" y="37"/>
                            <a:pt x="3" y="57"/>
                          </a:cubicBezTo>
                          <a:cubicBezTo>
                            <a:pt x="4" y="73"/>
                            <a:pt x="0" y="92"/>
                            <a:pt x="9" y="105"/>
                          </a:cubicBezTo>
                          <a:cubicBezTo>
                            <a:pt x="23" y="125"/>
                            <a:pt x="60" y="155"/>
                            <a:pt x="81" y="168"/>
                          </a:cubicBezTo>
                          <a:cubicBezTo>
                            <a:pt x="91" y="174"/>
                            <a:pt x="105" y="184"/>
                            <a:pt x="114" y="192"/>
                          </a:cubicBezTo>
                          <a:cubicBezTo>
                            <a:pt x="122" y="198"/>
                            <a:pt x="135" y="213"/>
                            <a:pt x="135" y="213"/>
                          </a:cubicBezTo>
                          <a:cubicBezTo>
                            <a:pt x="131" y="266"/>
                            <a:pt x="125" y="274"/>
                            <a:pt x="72" y="279"/>
                          </a:cubicBezTo>
                          <a:cubicBezTo>
                            <a:pt x="75" y="301"/>
                            <a:pt x="81" y="309"/>
                            <a:pt x="105" y="30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5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822"/>
                    <p:cNvSpPr>
                      <a:spLocks/>
                    </p:cNvSpPr>
                    <p:nvPr/>
                  </p:nvSpPr>
                  <p:spPr bwMode="auto">
                    <a:xfrm rot="21139670" flipV="1">
                      <a:off x="775" y="301"/>
                      <a:ext cx="79" cy="79"/>
                    </a:xfrm>
                    <a:custGeom>
                      <a:avLst/>
                      <a:gdLst>
                        <a:gd name="T0" fmla="*/ 1 w 135"/>
                        <a:gd name="T1" fmla="*/ 0 h 309"/>
                        <a:gd name="T2" fmla="*/ 1 w 135"/>
                        <a:gd name="T3" fmla="*/ 0 h 309"/>
                        <a:gd name="T4" fmla="*/ 1 w 135"/>
                        <a:gd name="T5" fmla="*/ 0 h 309"/>
                        <a:gd name="T6" fmla="*/ 1 w 135"/>
                        <a:gd name="T7" fmla="*/ 0 h 309"/>
                        <a:gd name="T8" fmla="*/ 1 w 135"/>
                        <a:gd name="T9" fmla="*/ 0 h 309"/>
                        <a:gd name="T10" fmla="*/ 1 w 135"/>
                        <a:gd name="T11" fmla="*/ 0 h 309"/>
                        <a:gd name="T12" fmla="*/ 1 w 135"/>
                        <a:gd name="T13" fmla="*/ 0 h 309"/>
                        <a:gd name="T14" fmla="*/ 1 w 135"/>
                        <a:gd name="T15" fmla="*/ 0 h 30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309"/>
                        <a:gd name="T26" fmla="*/ 135 w 135"/>
                        <a:gd name="T27" fmla="*/ 309 h 30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309">
                          <a:moveTo>
                            <a:pt x="36" y="0"/>
                          </a:moveTo>
                          <a:cubicBezTo>
                            <a:pt x="24" y="18"/>
                            <a:pt x="13" y="37"/>
                            <a:pt x="3" y="57"/>
                          </a:cubicBezTo>
                          <a:cubicBezTo>
                            <a:pt x="4" y="73"/>
                            <a:pt x="0" y="92"/>
                            <a:pt x="9" y="105"/>
                          </a:cubicBezTo>
                          <a:cubicBezTo>
                            <a:pt x="23" y="125"/>
                            <a:pt x="60" y="155"/>
                            <a:pt x="81" y="168"/>
                          </a:cubicBezTo>
                          <a:cubicBezTo>
                            <a:pt x="91" y="174"/>
                            <a:pt x="105" y="184"/>
                            <a:pt x="114" y="192"/>
                          </a:cubicBezTo>
                          <a:cubicBezTo>
                            <a:pt x="122" y="198"/>
                            <a:pt x="135" y="213"/>
                            <a:pt x="135" y="213"/>
                          </a:cubicBezTo>
                          <a:cubicBezTo>
                            <a:pt x="131" y="266"/>
                            <a:pt x="125" y="274"/>
                            <a:pt x="72" y="279"/>
                          </a:cubicBezTo>
                          <a:cubicBezTo>
                            <a:pt x="75" y="301"/>
                            <a:pt x="81" y="309"/>
                            <a:pt x="105" y="30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AD792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9" name="Group 823"/>
                    <p:cNvGrpSpPr>
                      <a:grpSpLocks/>
                    </p:cNvGrpSpPr>
                    <p:nvPr/>
                  </p:nvGrpSpPr>
                  <p:grpSpPr bwMode="auto">
                    <a:xfrm rot="7685840" flipV="1">
                      <a:off x="680" y="315"/>
                      <a:ext cx="63" cy="56"/>
                      <a:chOff x="703" y="809"/>
                      <a:chExt cx="258" cy="187"/>
                    </a:xfrm>
                  </p:grpSpPr>
                  <p:sp>
                    <p:nvSpPr>
                      <p:cNvPr id="161" name="Freeform 8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2" name="Freeform 8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0" name="Freeform 826"/>
                    <p:cNvSpPr>
                      <a:spLocks/>
                    </p:cNvSpPr>
                    <p:nvPr/>
                  </p:nvSpPr>
                  <p:spPr bwMode="auto">
                    <a:xfrm rot="17044794" flipV="1">
                      <a:off x="771" y="723"/>
                      <a:ext cx="25" cy="199"/>
                    </a:xfrm>
                    <a:custGeom>
                      <a:avLst/>
                      <a:gdLst>
                        <a:gd name="T0" fmla="*/ 0 w 135"/>
                        <a:gd name="T1" fmla="*/ 0 h 309"/>
                        <a:gd name="T2" fmla="*/ 0 w 135"/>
                        <a:gd name="T3" fmla="*/ 1 h 309"/>
                        <a:gd name="T4" fmla="*/ 0 w 135"/>
                        <a:gd name="T5" fmla="*/ 1 h 309"/>
                        <a:gd name="T6" fmla="*/ 0 w 135"/>
                        <a:gd name="T7" fmla="*/ 1 h 309"/>
                        <a:gd name="T8" fmla="*/ 0 w 135"/>
                        <a:gd name="T9" fmla="*/ 1 h 309"/>
                        <a:gd name="T10" fmla="*/ 0 w 135"/>
                        <a:gd name="T11" fmla="*/ 1 h 309"/>
                        <a:gd name="T12" fmla="*/ 0 w 135"/>
                        <a:gd name="T13" fmla="*/ 1 h 309"/>
                        <a:gd name="T14" fmla="*/ 0 w 135"/>
                        <a:gd name="T15" fmla="*/ 1 h 30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309"/>
                        <a:gd name="T26" fmla="*/ 135 w 135"/>
                        <a:gd name="T27" fmla="*/ 309 h 30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309">
                          <a:moveTo>
                            <a:pt x="36" y="0"/>
                          </a:moveTo>
                          <a:cubicBezTo>
                            <a:pt x="24" y="18"/>
                            <a:pt x="13" y="37"/>
                            <a:pt x="3" y="57"/>
                          </a:cubicBezTo>
                          <a:cubicBezTo>
                            <a:pt x="4" y="73"/>
                            <a:pt x="0" y="92"/>
                            <a:pt x="9" y="105"/>
                          </a:cubicBezTo>
                          <a:cubicBezTo>
                            <a:pt x="23" y="125"/>
                            <a:pt x="60" y="155"/>
                            <a:pt x="81" y="168"/>
                          </a:cubicBezTo>
                          <a:cubicBezTo>
                            <a:pt x="91" y="174"/>
                            <a:pt x="105" y="184"/>
                            <a:pt x="114" y="192"/>
                          </a:cubicBezTo>
                          <a:cubicBezTo>
                            <a:pt x="122" y="198"/>
                            <a:pt x="135" y="213"/>
                            <a:pt x="135" y="213"/>
                          </a:cubicBezTo>
                          <a:cubicBezTo>
                            <a:pt x="131" y="266"/>
                            <a:pt x="125" y="274"/>
                            <a:pt x="72" y="279"/>
                          </a:cubicBezTo>
                          <a:cubicBezTo>
                            <a:pt x="75" y="301"/>
                            <a:pt x="81" y="309"/>
                            <a:pt x="105" y="30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5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1" name="Group 8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6" y="720"/>
                      <a:ext cx="224" cy="182"/>
                      <a:chOff x="703" y="809"/>
                      <a:chExt cx="258" cy="187"/>
                    </a:xfrm>
                  </p:grpSpPr>
                  <p:sp>
                    <p:nvSpPr>
                      <p:cNvPr id="159" name="Freeform 8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0" name="Freeform 8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2" name="Group 8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4" y="493"/>
                      <a:ext cx="225" cy="181"/>
                      <a:chOff x="703" y="809"/>
                      <a:chExt cx="258" cy="187"/>
                    </a:xfrm>
                  </p:grpSpPr>
                  <p:sp>
                    <p:nvSpPr>
                      <p:cNvPr id="157" name="Freeform 8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8" name="Freeform 8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3" name="Group 833"/>
                    <p:cNvGrpSpPr>
                      <a:grpSpLocks/>
                    </p:cNvGrpSpPr>
                    <p:nvPr/>
                  </p:nvGrpSpPr>
                  <p:grpSpPr bwMode="auto">
                    <a:xfrm rot="-9828647">
                      <a:off x="820" y="901"/>
                      <a:ext cx="236" cy="187"/>
                      <a:chOff x="703" y="809"/>
                      <a:chExt cx="258" cy="187"/>
                    </a:xfrm>
                  </p:grpSpPr>
                  <p:sp>
                    <p:nvSpPr>
                      <p:cNvPr id="155" name="Freeform 8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6" name="Freeform 8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4" name="Group 836"/>
                    <p:cNvGrpSpPr>
                      <a:grpSpLocks/>
                    </p:cNvGrpSpPr>
                    <p:nvPr/>
                  </p:nvGrpSpPr>
                  <p:grpSpPr bwMode="auto">
                    <a:xfrm rot="-8524004">
                      <a:off x="548" y="629"/>
                      <a:ext cx="157" cy="317"/>
                      <a:chOff x="1471" y="1050"/>
                      <a:chExt cx="279" cy="457"/>
                    </a:xfrm>
                  </p:grpSpPr>
                  <p:sp>
                    <p:nvSpPr>
                      <p:cNvPr id="147" name="Freeform 837"/>
                      <p:cNvSpPr>
                        <a:spLocks/>
                      </p:cNvSpPr>
                      <p:nvPr/>
                    </p:nvSpPr>
                    <p:spPr bwMode="auto">
                      <a:xfrm rot="9497547">
                        <a:off x="1489" y="1050"/>
                        <a:ext cx="85" cy="227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1 h 309"/>
                          <a:gd name="T4" fmla="*/ 1 w 135"/>
                          <a:gd name="T5" fmla="*/ 1 h 309"/>
                          <a:gd name="T6" fmla="*/ 1 w 135"/>
                          <a:gd name="T7" fmla="*/ 1 h 309"/>
                          <a:gd name="T8" fmla="*/ 1 w 135"/>
                          <a:gd name="T9" fmla="*/ 1 h 309"/>
                          <a:gd name="T10" fmla="*/ 1 w 135"/>
                          <a:gd name="T11" fmla="*/ 1 h 309"/>
                          <a:gd name="T12" fmla="*/ 1 w 135"/>
                          <a:gd name="T13" fmla="*/ 1 h 309"/>
                          <a:gd name="T14" fmla="*/ 1 w 135"/>
                          <a:gd name="T15" fmla="*/ 1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8" name="Group 838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1471" y="1207"/>
                        <a:ext cx="160" cy="236"/>
                        <a:chOff x="703" y="809"/>
                        <a:chExt cx="258" cy="187"/>
                      </a:xfrm>
                    </p:grpSpPr>
                    <p:sp>
                      <p:nvSpPr>
                        <p:cNvPr id="153" name="Freeform 8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5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Freeform 8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5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49" name="Group 8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4" y="1250"/>
                        <a:ext cx="258" cy="187"/>
                        <a:chOff x="703" y="809"/>
                        <a:chExt cx="258" cy="187"/>
                      </a:xfrm>
                    </p:grpSpPr>
                    <p:sp>
                      <p:nvSpPr>
                        <p:cNvPr id="151" name="Freeform 8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5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Freeform 8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5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50" name="Freeform 844"/>
                      <p:cNvSpPr>
                        <a:spLocks/>
                      </p:cNvSpPr>
                      <p:nvPr/>
                    </p:nvSpPr>
                    <p:spPr bwMode="auto">
                      <a:xfrm rot="-1929423">
                        <a:off x="1665" y="1056"/>
                        <a:ext cx="85" cy="451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2147483647 h 309"/>
                          <a:gd name="T4" fmla="*/ 1 w 135"/>
                          <a:gd name="T5" fmla="*/ 2147483647 h 309"/>
                          <a:gd name="T6" fmla="*/ 1 w 135"/>
                          <a:gd name="T7" fmla="*/ 2147483647 h 309"/>
                          <a:gd name="T8" fmla="*/ 1 w 135"/>
                          <a:gd name="T9" fmla="*/ 2147483647 h 309"/>
                          <a:gd name="T10" fmla="*/ 1 w 135"/>
                          <a:gd name="T11" fmla="*/ 2147483647 h 309"/>
                          <a:gd name="T12" fmla="*/ 1 w 135"/>
                          <a:gd name="T13" fmla="*/ 2147483647 h 309"/>
                          <a:gd name="T14" fmla="*/ 1 w 135"/>
                          <a:gd name="T15" fmla="*/ 2147483647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4" y="402"/>
                      <a:ext cx="45" cy="182"/>
                      <a:chOff x="1428" y="1461"/>
                      <a:chExt cx="96" cy="285"/>
                    </a:xfrm>
                  </p:grpSpPr>
                  <p:sp>
                    <p:nvSpPr>
                      <p:cNvPr id="143" name="Freeform 846"/>
                      <p:cNvSpPr>
                        <a:spLocks/>
                      </p:cNvSpPr>
                      <p:nvPr/>
                    </p:nvSpPr>
                    <p:spPr bwMode="auto">
                      <a:xfrm rot="2040210">
                        <a:off x="1434" y="1461"/>
                        <a:ext cx="90" cy="228"/>
                      </a:xfrm>
                      <a:custGeom>
                        <a:avLst/>
                        <a:gdLst>
                          <a:gd name="T0" fmla="*/ 1 w 135"/>
                          <a:gd name="T1" fmla="*/ 0 h 309"/>
                          <a:gd name="T2" fmla="*/ 1 w 135"/>
                          <a:gd name="T3" fmla="*/ 1 h 309"/>
                          <a:gd name="T4" fmla="*/ 1 w 135"/>
                          <a:gd name="T5" fmla="*/ 1 h 309"/>
                          <a:gd name="T6" fmla="*/ 1 w 135"/>
                          <a:gd name="T7" fmla="*/ 1 h 309"/>
                          <a:gd name="T8" fmla="*/ 1 w 135"/>
                          <a:gd name="T9" fmla="*/ 1 h 309"/>
                          <a:gd name="T10" fmla="*/ 1 w 135"/>
                          <a:gd name="T11" fmla="*/ 1 h 309"/>
                          <a:gd name="T12" fmla="*/ 1 w 135"/>
                          <a:gd name="T13" fmla="*/ 1 h 309"/>
                          <a:gd name="T14" fmla="*/ 1 w 135"/>
                          <a:gd name="T15" fmla="*/ 1 h 30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5"/>
                          <a:gd name="T25" fmla="*/ 0 h 309"/>
                          <a:gd name="T26" fmla="*/ 135 w 135"/>
                          <a:gd name="T27" fmla="*/ 309 h 30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5" h="309">
                            <a:moveTo>
                              <a:pt x="36" y="0"/>
                            </a:moveTo>
                            <a:cubicBezTo>
                              <a:pt x="24" y="18"/>
                              <a:pt x="13" y="37"/>
                              <a:pt x="3" y="57"/>
                            </a:cubicBezTo>
                            <a:cubicBezTo>
                              <a:pt x="4" y="73"/>
                              <a:pt x="0" y="92"/>
                              <a:pt x="9" y="105"/>
                            </a:cubicBezTo>
                            <a:cubicBezTo>
                              <a:pt x="23" y="125"/>
                              <a:pt x="60" y="155"/>
                              <a:pt x="81" y="168"/>
                            </a:cubicBezTo>
                            <a:cubicBezTo>
                              <a:pt x="91" y="174"/>
                              <a:pt x="105" y="184"/>
                              <a:pt x="114" y="192"/>
                            </a:cubicBezTo>
                            <a:cubicBezTo>
                              <a:pt x="122" y="198"/>
                              <a:pt x="135" y="213"/>
                              <a:pt x="135" y="213"/>
                            </a:cubicBezTo>
                            <a:cubicBezTo>
                              <a:pt x="131" y="266"/>
                              <a:pt x="125" y="274"/>
                              <a:pt x="72" y="279"/>
                            </a:cubicBezTo>
                            <a:cubicBezTo>
                              <a:pt x="75" y="301"/>
                              <a:pt x="81" y="309"/>
                              <a:pt x="105" y="309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AD792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4" name="Group 847"/>
                      <p:cNvGrpSpPr>
                        <a:grpSpLocks/>
                      </p:cNvGrpSpPr>
                      <p:nvPr/>
                    </p:nvGrpSpPr>
                    <p:grpSpPr bwMode="auto">
                      <a:xfrm rot="-4447900">
                        <a:off x="1351" y="1605"/>
                        <a:ext cx="218" cy="64"/>
                        <a:chOff x="703" y="809"/>
                        <a:chExt cx="258" cy="187"/>
                      </a:xfrm>
                    </p:grpSpPr>
                    <p:sp>
                      <p:nvSpPr>
                        <p:cNvPr id="145" name="Freeform 8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4" y="809"/>
                          <a:ext cx="71" cy="133"/>
                        </a:xfrm>
                        <a:custGeom>
                          <a:avLst/>
                          <a:gdLst>
                            <a:gd name="T0" fmla="*/ 17 w 71"/>
                            <a:gd name="T1" fmla="*/ 133 h 133"/>
                            <a:gd name="T2" fmla="*/ 38 w 71"/>
                            <a:gd name="T3" fmla="*/ 31 h 133"/>
                            <a:gd name="T4" fmla="*/ 59 w 71"/>
                            <a:gd name="T5" fmla="*/ 10 h 133"/>
                            <a:gd name="T6" fmla="*/ 71 w 71"/>
                            <a:gd name="T7" fmla="*/ 1 h 13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1"/>
                            <a:gd name="T13" fmla="*/ 0 h 133"/>
                            <a:gd name="T14" fmla="*/ 71 w 71"/>
                            <a:gd name="T15" fmla="*/ 133 h 13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1" h="133">
                              <a:moveTo>
                                <a:pt x="17" y="133"/>
                              </a:moveTo>
                              <a:cubicBezTo>
                                <a:pt x="19" y="65"/>
                                <a:pt x="0" y="57"/>
                                <a:pt x="38" y="31"/>
                              </a:cubicBezTo>
                              <a:cubicBezTo>
                                <a:pt x="42" y="19"/>
                                <a:pt x="47" y="14"/>
                                <a:pt x="59" y="10"/>
                              </a:cubicBezTo>
                              <a:cubicBezTo>
                                <a:pt x="69" y="0"/>
                                <a:pt x="64" y="1"/>
                                <a:pt x="71" y="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Freeform 8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3" y="935"/>
                          <a:ext cx="258" cy="61"/>
                        </a:xfrm>
                        <a:custGeom>
                          <a:avLst/>
                          <a:gdLst>
                            <a:gd name="T0" fmla="*/ 258 w 258"/>
                            <a:gd name="T1" fmla="*/ 25 h 61"/>
                            <a:gd name="T2" fmla="*/ 249 w 258"/>
                            <a:gd name="T3" fmla="*/ 7 h 61"/>
                            <a:gd name="T4" fmla="*/ 231 w 258"/>
                            <a:gd name="T5" fmla="*/ 1 h 61"/>
                            <a:gd name="T6" fmla="*/ 204 w 258"/>
                            <a:gd name="T7" fmla="*/ 46 h 61"/>
                            <a:gd name="T8" fmla="*/ 147 w 258"/>
                            <a:gd name="T9" fmla="*/ 43 h 61"/>
                            <a:gd name="T10" fmla="*/ 108 w 258"/>
                            <a:gd name="T11" fmla="*/ 22 h 61"/>
                            <a:gd name="T12" fmla="*/ 33 w 258"/>
                            <a:gd name="T13" fmla="*/ 13 h 61"/>
                            <a:gd name="T14" fmla="*/ 12 w 258"/>
                            <a:gd name="T15" fmla="*/ 25 h 61"/>
                            <a:gd name="T16" fmla="*/ 0 w 258"/>
                            <a:gd name="T17" fmla="*/ 61 h 6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58"/>
                            <a:gd name="T28" fmla="*/ 0 h 61"/>
                            <a:gd name="T29" fmla="*/ 258 w 258"/>
                            <a:gd name="T30" fmla="*/ 61 h 6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58" h="61">
                              <a:moveTo>
                                <a:pt x="258" y="25"/>
                              </a:moveTo>
                              <a:cubicBezTo>
                                <a:pt x="256" y="20"/>
                                <a:pt x="254" y="10"/>
                                <a:pt x="249" y="7"/>
                              </a:cubicBezTo>
                              <a:cubicBezTo>
                                <a:pt x="244" y="4"/>
                                <a:pt x="231" y="1"/>
                                <a:pt x="231" y="1"/>
                              </a:cubicBezTo>
                              <a:cubicBezTo>
                                <a:pt x="203" y="10"/>
                                <a:pt x="237" y="38"/>
                                <a:pt x="204" y="46"/>
                              </a:cubicBezTo>
                              <a:cubicBezTo>
                                <a:pt x="185" y="45"/>
                                <a:pt x="166" y="45"/>
                                <a:pt x="147" y="43"/>
                              </a:cubicBezTo>
                              <a:cubicBezTo>
                                <a:pt x="132" y="42"/>
                                <a:pt x="122" y="27"/>
                                <a:pt x="108" y="22"/>
                              </a:cubicBezTo>
                              <a:cubicBezTo>
                                <a:pt x="86" y="0"/>
                                <a:pt x="62" y="8"/>
                                <a:pt x="33" y="13"/>
                              </a:cubicBezTo>
                              <a:cubicBezTo>
                                <a:pt x="31" y="14"/>
                                <a:pt x="14" y="22"/>
                                <a:pt x="12" y="25"/>
                              </a:cubicBezTo>
                              <a:cubicBezTo>
                                <a:pt x="9" y="30"/>
                                <a:pt x="4" y="61"/>
                                <a:pt x="0" y="61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AD792D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16" name="Freeform 850"/>
                    <p:cNvSpPr>
                      <a:spLocks/>
                    </p:cNvSpPr>
                    <p:nvPr/>
                  </p:nvSpPr>
                  <p:spPr bwMode="auto">
                    <a:xfrm rot="2231489">
                      <a:off x="599" y="357"/>
                      <a:ext cx="131" cy="183"/>
                    </a:xfrm>
                    <a:custGeom>
                      <a:avLst/>
                      <a:gdLst>
                        <a:gd name="T0" fmla="*/ 16 w 135"/>
                        <a:gd name="T1" fmla="*/ 0 h 309"/>
                        <a:gd name="T2" fmla="*/ 3 w 135"/>
                        <a:gd name="T3" fmla="*/ 1 h 309"/>
                        <a:gd name="T4" fmla="*/ 9 w 135"/>
                        <a:gd name="T5" fmla="*/ 1 h 309"/>
                        <a:gd name="T6" fmla="*/ 16 w 135"/>
                        <a:gd name="T7" fmla="*/ 1 h 309"/>
                        <a:gd name="T8" fmla="*/ 16 w 135"/>
                        <a:gd name="T9" fmla="*/ 1 h 309"/>
                        <a:gd name="T10" fmla="*/ 16 w 135"/>
                        <a:gd name="T11" fmla="*/ 1 h 309"/>
                        <a:gd name="T12" fmla="*/ 16 w 135"/>
                        <a:gd name="T13" fmla="*/ 1 h 309"/>
                        <a:gd name="T14" fmla="*/ 16 w 135"/>
                        <a:gd name="T15" fmla="*/ 1 h 30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309"/>
                        <a:gd name="T26" fmla="*/ 135 w 135"/>
                        <a:gd name="T27" fmla="*/ 309 h 30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309">
                          <a:moveTo>
                            <a:pt x="36" y="0"/>
                          </a:moveTo>
                          <a:cubicBezTo>
                            <a:pt x="24" y="18"/>
                            <a:pt x="13" y="37"/>
                            <a:pt x="3" y="57"/>
                          </a:cubicBezTo>
                          <a:cubicBezTo>
                            <a:pt x="4" y="73"/>
                            <a:pt x="0" y="92"/>
                            <a:pt x="9" y="105"/>
                          </a:cubicBezTo>
                          <a:cubicBezTo>
                            <a:pt x="23" y="125"/>
                            <a:pt x="60" y="155"/>
                            <a:pt x="81" y="168"/>
                          </a:cubicBezTo>
                          <a:cubicBezTo>
                            <a:pt x="91" y="174"/>
                            <a:pt x="105" y="184"/>
                            <a:pt x="114" y="192"/>
                          </a:cubicBezTo>
                          <a:cubicBezTo>
                            <a:pt x="122" y="198"/>
                            <a:pt x="135" y="213"/>
                            <a:pt x="135" y="213"/>
                          </a:cubicBezTo>
                          <a:cubicBezTo>
                            <a:pt x="131" y="266"/>
                            <a:pt x="125" y="274"/>
                            <a:pt x="72" y="279"/>
                          </a:cubicBezTo>
                          <a:cubicBezTo>
                            <a:pt x="75" y="301"/>
                            <a:pt x="81" y="309"/>
                            <a:pt x="105" y="30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5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7" name="Group 851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452" y="860"/>
                      <a:ext cx="258" cy="51"/>
                      <a:chOff x="703" y="809"/>
                      <a:chExt cx="258" cy="187"/>
                    </a:xfrm>
                  </p:grpSpPr>
                  <p:sp>
                    <p:nvSpPr>
                      <p:cNvPr id="141" name="Freeform 8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2" name="Freeform 8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" name="Group 854"/>
                    <p:cNvGrpSpPr>
                      <a:grpSpLocks/>
                    </p:cNvGrpSpPr>
                    <p:nvPr/>
                  </p:nvGrpSpPr>
                  <p:grpSpPr bwMode="auto">
                    <a:xfrm rot="1263140" flipV="1">
                      <a:off x="604" y="548"/>
                      <a:ext cx="75" cy="126"/>
                      <a:chOff x="703" y="809"/>
                      <a:chExt cx="258" cy="187"/>
                    </a:xfrm>
                  </p:grpSpPr>
                  <p:sp>
                    <p:nvSpPr>
                      <p:cNvPr id="139" name="Freeform 8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0" name="Freeform 8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" name="Group 8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" y="856"/>
                      <a:ext cx="173" cy="183"/>
                      <a:chOff x="703" y="809"/>
                      <a:chExt cx="258" cy="187"/>
                    </a:xfrm>
                  </p:grpSpPr>
                  <p:sp>
                    <p:nvSpPr>
                      <p:cNvPr id="137" name="Freeform 8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84561E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8" name="Freeform 8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84561E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0" name="Group 860"/>
                    <p:cNvGrpSpPr>
                      <a:grpSpLocks/>
                    </p:cNvGrpSpPr>
                    <p:nvPr/>
                  </p:nvGrpSpPr>
                  <p:grpSpPr bwMode="auto">
                    <a:xfrm rot="1925031">
                      <a:off x="594" y="940"/>
                      <a:ext cx="173" cy="140"/>
                      <a:chOff x="703" y="809"/>
                      <a:chExt cx="258" cy="187"/>
                    </a:xfrm>
                  </p:grpSpPr>
                  <p:sp>
                    <p:nvSpPr>
                      <p:cNvPr id="135" name="Freeform 8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6" name="Freeform 8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1" name="Group 8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2" y="892"/>
                      <a:ext cx="173" cy="182"/>
                      <a:chOff x="703" y="809"/>
                      <a:chExt cx="258" cy="187"/>
                    </a:xfrm>
                  </p:grpSpPr>
                  <p:sp>
                    <p:nvSpPr>
                      <p:cNvPr id="133" name="Freeform 8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4" y="809"/>
                        <a:ext cx="71" cy="133"/>
                      </a:xfrm>
                      <a:custGeom>
                        <a:avLst/>
                        <a:gdLst>
                          <a:gd name="T0" fmla="*/ 17 w 71"/>
                          <a:gd name="T1" fmla="*/ 133 h 133"/>
                          <a:gd name="T2" fmla="*/ 38 w 71"/>
                          <a:gd name="T3" fmla="*/ 31 h 133"/>
                          <a:gd name="T4" fmla="*/ 59 w 71"/>
                          <a:gd name="T5" fmla="*/ 10 h 133"/>
                          <a:gd name="T6" fmla="*/ 71 w 71"/>
                          <a:gd name="T7" fmla="*/ 1 h 1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1"/>
                          <a:gd name="T13" fmla="*/ 0 h 133"/>
                          <a:gd name="T14" fmla="*/ 71 w 71"/>
                          <a:gd name="T15" fmla="*/ 133 h 1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1" h="133">
                            <a:moveTo>
                              <a:pt x="17" y="133"/>
                            </a:moveTo>
                            <a:cubicBezTo>
                              <a:pt x="19" y="65"/>
                              <a:pt x="0" y="57"/>
                              <a:pt x="38" y="31"/>
                            </a:cubicBezTo>
                            <a:cubicBezTo>
                              <a:pt x="42" y="19"/>
                              <a:pt x="47" y="14"/>
                              <a:pt x="59" y="10"/>
                            </a:cubicBezTo>
                            <a:cubicBezTo>
                              <a:pt x="69" y="0"/>
                              <a:pt x="64" y="1"/>
                              <a:pt x="71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4" name="Freeform 8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" y="935"/>
                        <a:ext cx="258" cy="61"/>
                      </a:xfrm>
                      <a:custGeom>
                        <a:avLst/>
                        <a:gdLst>
                          <a:gd name="T0" fmla="*/ 258 w 258"/>
                          <a:gd name="T1" fmla="*/ 25 h 61"/>
                          <a:gd name="T2" fmla="*/ 249 w 258"/>
                          <a:gd name="T3" fmla="*/ 7 h 61"/>
                          <a:gd name="T4" fmla="*/ 231 w 258"/>
                          <a:gd name="T5" fmla="*/ 1 h 61"/>
                          <a:gd name="T6" fmla="*/ 204 w 258"/>
                          <a:gd name="T7" fmla="*/ 46 h 61"/>
                          <a:gd name="T8" fmla="*/ 147 w 258"/>
                          <a:gd name="T9" fmla="*/ 43 h 61"/>
                          <a:gd name="T10" fmla="*/ 108 w 258"/>
                          <a:gd name="T11" fmla="*/ 22 h 61"/>
                          <a:gd name="T12" fmla="*/ 33 w 258"/>
                          <a:gd name="T13" fmla="*/ 13 h 61"/>
                          <a:gd name="T14" fmla="*/ 12 w 258"/>
                          <a:gd name="T15" fmla="*/ 25 h 61"/>
                          <a:gd name="T16" fmla="*/ 0 w 258"/>
                          <a:gd name="T17" fmla="*/ 61 h 6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58"/>
                          <a:gd name="T28" fmla="*/ 0 h 61"/>
                          <a:gd name="T29" fmla="*/ 258 w 258"/>
                          <a:gd name="T30" fmla="*/ 61 h 6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58" h="61">
                            <a:moveTo>
                              <a:pt x="258" y="25"/>
                            </a:moveTo>
                            <a:cubicBezTo>
                              <a:pt x="256" y="20"/>
                              <a:pt x="254" y="10"/>
                              <a:pt x="249" y="7"/>
                            </a:cubicBezTo>
                            <a:cubicBezTo>
                              <a:pt x="244" y="4"/>
                              <a:pt x="231" y="1"/>
                              <a:pt x="231" y="1"/>
                            </a:cubicBezTo>
                            <a:cubicBezTo>
                              <a:pt x="203" y="10"/>
                              <a:pt x="237" y="38"/>
                              <a:pt x="204" y="46"/>
                            </a:cubicBezTo>
                            <a:cubicBezTo>
                              <a:pt x="185" y="45"/>
                              <a:pt x="166" y="45"/>
                              <a:pt x="147" y="43"/>
                            </a:cubicBezTo>
                            <a:cubicBezTo>
                              <a:pt x="132" y="42"/>
                              <a:pt x="122" y="27"/>
                              <a:pt x="108" y="22"/>
                            </a:cubicBezTo>
                            <a:cubicBezTo>
                              <a:pt x="86" y="0"/>
                              <a:pt x="62" y="8"/>
                              <a:pt x="33" y="13"/>
                            </a:cubicBezTo>
                            <a:cubicBezTo>
                              <a:pt x="31" y="14"/>
                              <a:pt x="14" y="22"/>
                              <a:pt x="12" y="25"/>
                            </a:cubicBezTo>
                            <a:cubicBezTo>
                              <a:pt x="9" y="30"/>
                              <a:pt x="4" y="61"/>
                              <a:pt x="0" y="6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5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2" name="Group 8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" y="290"/>
                      <a:ext cx="783" cy="768"/>
                      <a:chOff x="662" y="1993"/>
                      <a:chExt cx="783" cy="768"/>
                    </a:xfrm>
                  </p:grpSpPr>
                  <p:sp>
                    <p:nvSpPr>
                      <p:cNvPr id="130" name="Line 8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0" y="1993"/>
                        <a:ext cx="0" cy="57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1" name="Line 8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2" y="2569"/>
                        <a:ext cx="138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2" name="Line 8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0" y="2569"/>
                        <a:ext cx="645" cy="4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23" name="Line 8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" y="915"/>
                      <a:ext cx="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4" name="Group 8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578"/>
                      <a:ext cx="1147" cy="0"/>
                      <a:chOff x="1474" y="3838"/>
                      <a:chExt cx="453" cy="0"/>
                    </a:xfrm>
                  </p:grpSpPr>
                  <p:sp>
                    <p:nvSpPr>
                      <p:cNvPr id="128" name="Line 8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9" y="3838"/>
                        <a:ext cx="40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9" name="Line 8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74" y="3838"/>
                        <a:ext cx="4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25" name="Line 8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15" y="915"/>
                      <a:ext cx="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Text Box 8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" y="1349"/>
                      <a:ext cx="813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charset="0"/>
                        </a:rPr>
                        <a:t>0.2 – 1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charset="0"/>
                        </a:rPr>
                        <a:t>mm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charset="0"/>
                        <a:sym typeface="Symbol" pitchFamily="18" charset="2"/>
                      </a:endParaRPr>
                    </a:p>
                  </p:txBody>
                </p:sp>
                <p:sp>
                  <p:nvSpPr>
                    <p:cNvPr id="127" name="Freeform 876"/>
                    <p:cNvSpPr>
                      <a:spLocks/>
                    </p:cNvSpPr>
                    <p:nvPr/>
                  </p:nvSpPr>
                  <p:spPr bwMode="auto">
                    <a:xfrm>
                      <a:off x="524" y="293"/>
                      <a:ext cx="791" cy="816"/>
                    </a:xfrm>
                    <a:custGeom>
                      <a:avLst/>
                      <a:gdLst>
                        <a:gd name="T0" fmla="*/ 12 w 825"/>
                        <a:gd name="T1" fmla="*/ 0 h 816"/>
                        <a:gd name="T2" fmla="*/ 12 w 825"/>
                        <a:gd name="T3" fmla="*/ 0 h 816"/>
                        <a:gd name="T4" fmla="*/ 12 w 825"/>
                        <a:gd name="T5" fmla="*/ 57 h 816"/>
                        <a:gd name="T6" fmla="*/ 12 w 825"/>
                        <a:gd name="T7" fmla="*/ 144 h 816"/>
                        <a:gd name="T8" fmla="*/ 12 w 825"/>
                        <a:gd name="T9" fmla="*/ 243 h 816"/>
                        <a:gd name="T10" fmla="*/ 6 w 825"/>
                        <a:gd name="T11" fmla="*/ 378 h 816"/>
                        <a:gd name="T12" fmla="*/ 0 w 825"/>
                        <a:gd name="T13" fmla="*/ 528 h 816"/>
                        <a:gd name="T14" fmla="*/ 0 w 825"/>
                        <a:gd name="T15" fmla="*/ 618 h 816"/>
                        <a:gd name="T16" fmla="*/ 6 w 825"/>
                        <a:gd name="T17" fmla="*/ 717 h 816"/>
                        <a:gd name="T18" fmla="*/ 9 w 825"/>
                        <a:gd name="T19" fmla="*/ 768 h 816"/>
                        <a:gd name="T20" fmla="*/ 12 w 825"/>
                        <a:gd name="T21" fmla="*/ 798 h 816"/>
                        <a:gd name="T22" fmla="*/ 12 w 825"/>
                        <a:gd name="T23" fmla="*/ 813 h 816"/>
                        <a:gd name="T24" fmla="*/ 20 w 825"/>
                        <a:gd name="T25" fmla="*/ 816 h 816"/>
                        <a:gd name="T26" fmla="*/ 30 w 825"/>
                        <a:gd name="T27" fmla="*/ 804 h 816"/>
                        <a:gd name="T28" fmla="*/ 35 w 825"/>
                        <a:gd name="T29" fmla="*/ 768 h 816"/>
                        <a:gd name="T30" fmla="*/ 40 w 825"/>
                        <a:gd name="T31" fmla="*/ 717 h 816"/>
                        <a:gd name="T32" fmla="*/ 44 w 825"/>
                        <a:gd name="T33" fmla="*/ 678 h 816"/>
                        <a:gd name="T34" fmla="*/ 46 w 825"/>
                        <a:gd name="T35" fmla="*/ 624 h 816"/>
                        <a:gd name="T36" fmla="*/ 46 w 825"/>
                        <a:gd name="T37" fmla="*/ 528 h 816"/>
                        <a:gd name="T38" fmla="*/ 46 w 825"/>
                        <a:gd name="T39" fmla="*/ 420 h 816"/>
                        <a:gd name="T40" fmla="*/ 44 w 825"/>
                        <a:gd name="T41" fmla="*/ 336 h 816"/>
                        <a:gd name="T42" fmla="*/ 40 w 825"/>
                        <a:gd name="T43" fmla="*/ 249 h 816"/>
                        <a:gd name="T44" fmla="*/ 36 w 825"/>
                        <a:gd name="T45" fmla="*/ 183 h 816"/>
                        <a:gd name="T46" fmla="*/ 35 w 825"/>
                        <a:gd name="T47" fmla="*/ 144 h 816"/>
                        <a:gd name="T48" fmla="*/ 31 w 825"/>
                        <a:gd name="T49" fmla="*/ 75 h 816"/>
                        <a:gd name="T50" fmla="*/ 26 w 825"/>
                        <a:gd name="T51" fmla="*/ 33 h 816"/>
                        <a:gd name="T52" fmla="*/ 20 w 825"/>
                        <a:gd name="T53" fmla="*/ 9 h 816"/>
                        <a:gd name="T54" fmla="*/ 13 w 825"/>
                        <a:gd name="T55" fmla="*/ 0 h 816"/>
                        <a:gd name="T56" fmla="*/ 12 w 825"/>
                        <a:gd name="T57" fmla="*/ 0 h 81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825"/>
                        <a:gd name="T88" fmla="*/ 0 h 816"/>
                        <a:gd name="T89" fmla="*/ 825 w 825"/>
                        <a:gd name="T90" fmla="*/ 816 h 81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825" h="816">
                          <a:moveTo>
                            <a:pt x="201" y="0"/>
                          </a:moveTo>
                          <a:lnTo>
                            <a:pt x="153" y="0"/>
                          </a:lnTo>
                          <a:lnTo>
                            <a:pt x="96" y="57"/>
                          </a:lnTo>
                          <a:lnTo>
                            <a:pt x="57" y="144"/>
                          </a:lnTo>
                          <a:lnTo>
                            <a:pt x="21" y="243"/>
                          </a:lnTo>
                          <a:lnTo>
                            <a:pt x="6" y="378"/>
                          </a:lnTo>
                          <a:lnTo>
                            <a:pt x="0" y="528"/>
                          </a:lnTo>
                          <a:lnTo>
                            <a:pt x="0" y="618"/>
                          </a:lnTo>
                          <a:lnTo>
                            <a:pt x="6" y="717"/>
                          </a:lnTo>
                          <a:lnTo>
                            <a:pt x="9" y="768"/>
                          </a:lnTo>
                          <a:lnTo>
                            <a:pt x="99" y="798"/>
                          </a:lnTo>
                          <a:lnTo>
                            <a:pt x="222" y="813"/>
                          </a:lnTo>
                          <a:lnTo>
                            <a:pt x="345" y="816"/>
                          </a:lnTo>
                          <a:lnTo>
                            <a:pt x="510" y="804"/>
                          </a:lnTo>
                          <a:lnTo>
                            <a:pt x="633" y="768"/>
                          </a:lnTo>
                          <a:lnTo>
                            <a:pt x="723" y="717"/>
                          </a:lnTo>
                          <a:lnTo>
                            <a:pt x="777" y="678"/>
                          </a:lnTo>
                          <a:lnTo>
                            <a:pt x="825" y="624"/>
                          </a:lnTo>
                          <a:lnTo>
                            <a:pt x="825" y="528"/>
                          </a:lnTo>
                          <a:lnTo>
                            <a:pt x="810" y="420"/>
                          </a:lnTo>
                          <a:lnTo>
                            <a:pt x="777" y="336"/>
                          </a:lnTo>
                          <a:lnTo>
                            <a:pt x="723" y="249"/>
                          </a:lnTo>
                          <a:lnTo>
                            <a:pt x="669" y="183"/>
                          </a:lnTo>
                          <a:lnTo>
                            <a:pt x="633" y="144"/>
                          </a:lnTo>
                          <a:lnTo>
                            <a:pt x="534" y="75"/>
                          </a:lnTo>
                          <a:lnTo>
                            <a:pt x="447" y="33"/>
                          </a:lnTo>
                          <a:lnTo>
                            <a:pt x="348" y="9"/>
                          </a:lnTo>
                          <a:lnTo>
                            <a:pt x="249" y="0"/>
                          </a:lnTo>
                          <a:lnTo>
                            <a:pt x="201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" name="Овал 17"/>
                  <p:cNvSpPr/>
                  <p:nvPr/>
                </p:nvSpPr>
                <p:spPr bwMode="auto">
                  <a:xfrm>
                    <a:off x="390569" y="1286022"/>
                    <a:ext cx="1107139" cy="1170969"/>
                  </a:xfrm>
                  <a:prstGeom prst="ellipse">
                    <a:avLst/>
                  </a:prstGeom>
                  <a:solidFill>
                    <a:schemeClr val="bg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800"/>
                  </a:p>
                </p:txBody>
              </p:sp>
              <p:grpSp>
                <p:nvGrpSpPr>
                  <p:cNvPr id="50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929634" y="1849275"/>
                    <a:ext cx="304140" cy="208541"/>
                    <a:chOff x="2535" y="346"/>
                    <a:chExt cx="452" cy="400"/>
                  </a:xfrm>
                </p:grpSpPr>
                <p:sp>
                  <p:nvSpPr>
                    <p:cNvPr id="82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575" y="346"/>
                      <a:ext cx="412" cy="399"/>
                    </a:xfrm>
                    <a:custGeom>
                      <a:avLst/>
                      <a:gdLst>
                        <a:gd name="T0" fmla="*/ 1 w 564"/>
                        <a:gd name="T1" fmla="*/ 2 h 497"/>
                        <a:gd name="T2" fmla="*/ 1 w 564"/>
                        <a:gd name="T3" fmla="*/ 2 h 497"/>
                        <a:gd name="T4" fmla="*/ 0 w 564"/>
                        <a:gd name="T5" fmla="*/ 2 h 497"/>
                        <a:gd name="T6" fmla="*/ 1 w 564"/>
                        <a:gd name="T7" fmla="*/ 2 h 497"/>
                        <a:gd name="T8" fmla="*/ 1 w 564"/>
                        <a:gd name="T9" fmla="*/ 2 h 497"/>
                        <a:gd name="T10" fmla="*/ 1 w 564"/>
                        <a:gd name="T11" fmla="*/ 0 h 497"/>
                        <a:gd name="T12" fmla="*/ 1 w 564"/>
                        <a:gd name="T13" fmla="*/ 2 h 497"/>
                        <a:gd name="T14" fmla="*/ 1 w 564"/>
                        <a:gd name="T15" fmla="*/ 2 h 497"/>
                        <a:gd name="T16" fmla="*/ 1 w 564"/>
                        <a:gd name="T17" fmla="*/ 2 h 497"/>
                        <a:gd name="T18" fmla="*/ 1 w 564"/>
                        <a:gd name="T19" fmla="*/ 2 h 497"/>
                        <a:gd name="T20" fmla="*/ 1 w 564"/>
                        <a:gd name="T21" fmla="*/ 2 h 497"/>
                        <a:gd name="T22" fmla="*/ 1 w 564"/>
                        <a:gd name="T23" fmla="*/ 2 h 497"/>
                        <a:gd name="T24" fmla="*/ 1 w 564"/>
                        <a:gd name="T25" fmla="*/ 2 h 497"/>
                        <a:gd name="T26" fmla="*/ 1 w 564"/>
                        <a:gd name="T27" fmla="*/ 2 h 497"/>
                        <a:gd name="T28" fmla="*/ 1 w 564"/>
                        <a:gd name="T29" fmla="*/ 2 h 497"/>
                        <a:gd name="T30" fmla="*/ 1 w 564"/>
                        <a:gd name="T31" fmla="*/ 2 h 497"/>
                        <a:gd name="T32" fmla="*/ 1 w 564"/>
                        <a:gd name="T33" fmla="*/ 2 h 497"/>
                        <a:gd name="T34" fmla="*/ 1 w 564"/>
                        <a:gd name="T35" fmla="*/ 2 h 49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64"/>
                        <a:gd name="T55" fmla="*/ 0 h 497"/>
                        <a:gd name="T56" fmla="*/ 564 w 564"/>
                        <a:gd name="T57" fmla="*/ 497 h 49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64" h="497">
                          <a:moveTo>
                            <a:pt x="24" y="284"/>
                          </a:moveTo>
                          <a:cubicBezTo>
                            <a:pt x="19" y="268"/>
                            <a:pt x="13" y="253"/>
                            <a:pt x="8" y="237"/>
                          </a:cubicBezTo>
                          <a:cubicBezTo>
                            <a:pt x="5" y="229"/>
                            <a:pt x="0" y="213"/>
                            <a:pt x="0" y="213"/>
                          </a:cubicBezTo>
                          <a:cubicBezTo>
                            <a:pt x="3" y="195"/>
                            <a:pt x="3" y="176"/>
                            <a:pt x="8" y="158"/>
                          </a:cubicBezTo>
                          <a:cubicBezTo>
                            <a:pt x="26" y="99"/>
                            <a:pt x="148" y="81"/>
                            <a:pt x="197" y="47"/>
                          </a:cubicBezTo>
                          <a:cubicBezTo>
                            <a:pt x="215" y="20"/>
                            <a:pt x="230" y="11"/>
                            <a:pt x="260" y="0"/>
                          </a:cubicBezTo>
                          <a:cubicBezTo>
                            <a:pt x="283" y="2"/>
                            <a:pt x="340" y="1"/>
                            <a:pt x="371" y="16"/>
                          </a:cubicBezTo>
                          <a:cubicBezTo>
                            <a:pt x="393" y="27"/>
                            <a:pt x="423" y="40"/>
                            <a:pt x="442" y="55"/>
                          </a:cubicBezTo>
                          <a:cubicBezTo>
                            <a:pt x="468" y="77"/>
                            <a:pt x="480" y="92"/>
                            <a:pt x="513" y="103"/>
                          </a:cubicBezTo>
                          <a:cubicBezTo>
                            <a:pt x="521" y="133"/>
                            <a:pt x="536" y="153"/>
                            <a:pt x="544" y="182"/>
                          </a:cubicBezTo>
                          <a:cubicBezTo>
                            <a:pt x="541" y="245"/>
                            <a:pt x="564" y="332"/>
                            <a:pt x="505" y="371"/>
                          </a:cubicBezTo>
                          <a:cubicBezTo>
                            <a:pt x="480" y="408"/>
                            <a:pt x="456" y="427"/>
                            <a:pt x="418" y="450"/>
                          </a:cubicBezTo>
                          <a:cubicBezTo>
                            <a:pt x="395" y="485"/>
                            <a:pt x="381" y="474"/>
                            <a:pt x="347" y="497"/>
                          </a:cubicBezTo>
                          <a:cubicBezTo>
                            <a:pt x="310" y="494"/>
                            <a:pt x="274" y="493"/>
                            <a:pt x="237" y="489"/>
                          </a:cubicBezTo>
                          <a:cubicBezTo>
                            <a:pt x="207" y="485"/>
                            <a:pt x="167" y="458"/>
                            <a:pt x="134" y="450"/>
                          </a:cubicBezTo>
                          <a:cubicBezTo>
                            <a:pt x="107" y="429"/>
                            <a:pt x="88" y="412"/>
                            <a:pt x="55" y="403"/>
                          </a:cubicBezTo>
                          <a:cubicBezTo>
                            <a:pt x="43" y="383"/>
                            <a:pt x="5" y="357"/>
                            <a:pt x="8" y="331"/>
                          </a:cubicBezTo>
                          <a:cubicBezTo>
                            <a:pt x="10" y="315"/>
                            <a:pt x="19" y="300"/>
                            <a:pt x="24" y="284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2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3" y="43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84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5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7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8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9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28" name="Group 14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698" y="34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78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9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0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1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2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3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29" name="Group 21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580" y="545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7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3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4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5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6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7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0" name="Group 28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740" y="391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66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7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8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9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0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1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1" name="Group 35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698" y="462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60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1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2" name="Oval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3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2" name="Group 42"/>
                    <p:cNvGrpSpPr>
                      <a:grpSpLocks/>
                    </p:cNvGrpSpPr>
                    <p:nvPr/>
                  </p:nvGrpSpPr>
                  <p:grpSpPr bwMode="auto">
                    <a:xfrm rot="4804059">
                      <a:off x="2710" y="538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54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5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6" name="Oval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7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8" name="Oval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9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3" name="Group 49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744" y="482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48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9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0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1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2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53" name="Oval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4" name="Group 56"/>
                    <p:cNvGrpSpPr>
                      <a:grpSpLocks/>
                    </p:cNvGrpSpPr>
                    <p:nvPr/>
                  </p:nvGrpSpPr>
                  <p:grpSpPr bwMode="auto">
                    <a:xfrm rot="-4992921">
                      <a:off x="2639" y="315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42" name="Oval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3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4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5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6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7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35" name="Group 63"/>
                    <p:cNvGrpSpPr>
                      <a:grpSpLocks/>
                    </p:cNvGrpSpPr>
                    <p:nvPr/>
                  </p:nvGrpSpPr>
                  <p:grpSpPr bwMode="auto">
                    <a:xfrm rot="1782402">
                      <a:off x="2535" y="43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36" name="Oval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37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38" name="Oval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39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0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1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7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016833" y="1449816"/>
                    <a:ext cx="217387" cy="170358"/>
                    <a:chOff x="2524" y="981"/>
                    <a:chExt cx="287" cy="290"/>
                  </a:xfrm>
                </p:grpSpPr>
                <p:sp>
                  <p:nvSpPr>
                    <p:cNvPr id="797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2524" y="1001"/>
                      <a:ext cx="287" cy="253"/>
                    </a:xfrm>
                    <a:custGeom>
                      <a:avLst/>
                      <a:gdLst>
                        <a:gd name="T0" fmla="*/ 1 w 392"/>
                        <a:gd name="T1" fmla="*/ 2 h 315"/>
                        <a:gd name="T2" fmla="*/ 1 w 392"/>
                        <a:gd name="T3" fmla="*/ 2 h 315"/>
                        <a:gd name="T4" fmla="*/ 1 w 392"/>
                        <a:gd name="T5" fmla="*/ 0 h 315"/>
                        <a:gd name="T6" fmla="*/ 1 w 392"/>
                        <a:gd name="T7" fmla="*/ 2 h 315"/>
                        <a:gd name="T8" fmla="*/ 1 w 392"/>
                        <a:gd name="T9" fmla="*/ 2 h 315"/>
                        <a:gd name="T10" fmla="*/ 1 w 392"/>
                        <a:gd name="T11" fmla="*/ 2 h 315"/>
                        <a:gd name="T12" fmla="*/ 1 w 392"/>
                        <a:gd name="T13" fmla="*/ 2 h 315"/>
                        <a:gd name="T14" fmla="*/ 1 w 392"/>
                        <a:gd name="T15" fmla="*/ 2 h 315"/>
                        <a:gd name="T16" fmla="*/ 1 w 392"/>
                        <a:gd name="T17" fmla="*/ 2 h 315"/>
                        <a:gd name="T18" fmla="*/ 1 w 392"/>
                        <a:gd name="T19" fmla="*/ 2 h 315"/>
                        <a:gd name="T20" fmla="*/ 1 w 392"/>
                        <a:gd name="T21" fmla="*/ 2 h 31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92"/>
                        <a:gd name="T34" fmla="*/ 0 h 315"/>
                        <a:gd name="T35" fmla="*/ 392 w 392"/>
                        <a:gd name="T36" fmla="*/ 315 h 31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92" h="315">
                          <a:moveTo>
                            <a:pt x="6" y="142"/>
                          </a:moveTo>
                          <a:cubicBezTo>
                            <a:pt x="9" y="113"/>
                            <a:pt x="0" y="76"/>
                            <a:pt x="21" y="55"/>
                          </a:cubicBezTo>
                          <a:cubicBezTo>
                            <a:pt x="45" y="31"/>
                            <a:pt x="83" y="11"/>
                            <a:pt x="116" y="0"/>
                          </a:cubicBezTo>
                          <a:cubicBezTo>
                            <a:pt x="174" y="5"/>
                            <a:pt x="214" y="6"/>
                            <a:pt x="266" y="23"/>
                          </a:cubicBezTo>
                          <a:cubicBezTo>
                            <a:pt x="292" y="62"/>
                            <a:pt x="321" y="57"/>
                            <a:pt x="353" y="102"/>
                          </a:cubicBezTo>
                          <a:cubicBezTo>
                            <a:pt x="366" y="120"/>
                            <a:pt x="392" y="157"/>
                            <a:pt x="392" y="157"/>
                          </a:cubicBezTo>
                          <a:cubicBezTo>
                            <a:pt x="389" y="181"/>
                            <a:pt x="390" y="205"/>
                            <a:pt x="384" y="228"/>
                          </a:cubicBezTo>
                          <a:cubicBezTo>
                            <a:pt x="376" y="259"/>
                            <a:pt x="303" y="305"/>
                            <a:pt x="274" y="315"/>
                          </a:cubicBezTo>
                          <a:cubicBezTo>
                            <a:pt x="227" y="312"/>
                            <a:pt x="179" y="314"/>
                            <a:pt x="132" y="307"/>
                          </a:cubicBezTo>
                          <a:cubicBezTo>
                            <a:pt x="119" y="305"/>
                            <a:pt x="33" y="224"/>
                            <a:pt x="13" y="205"/>
                          </a:cubicBezTo>
                          <a:cubicBezTo>
                            <a:pt x="2" y="169"/>
                            <a:pt x="6" y="189"/>
                            <a:pt x="6" y="14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98" name="Group 72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562" y="1070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20" name="Oval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21" name="Oval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22" name="Oval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23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24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25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99" name="Group 79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562" y="981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14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5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6" name="Oval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7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8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9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00" name="Group 86"/>
                    <p:cNvGrpSpPr>
                      <a:grpSpLocks/>
                    </p:cNvGrpSpPr>
                    <p:nvPr/>
                  </p:nvGrpSpPr>
                  <p:grpSpPr bwMode="auto">
                    <a:xfrm rot="-9932817">
                      <a:off x="2562" y="102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808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9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0" name="Oval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1" name="Oval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2" name="Oval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13" name="Oval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801" name="Group 93"/>
                    <p:cNvGrpSpPr>
                      <a:grpSpLocks/>
                    </p:cNvGrpSpPr>
                    <p:nvPr/>
                  </p:nvGrpSpPr>
                  <p:grpSpPr bwMode="auto">
                    <a:xfrm rot="-2595257">
                      <a:off x="2562" y="1117"/>
                      <a:ext cx="133" cy="145"/>
                      <a:chOff x="2744" y="1752"/>
                      <a:chExt cx="140" cy="201"/>
                    </a:xfrm>
                  </p:grpSpPr>
                  <p:sp>
                    <p:nvSpPr>
                      <p:cNvPr id="802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3" name="Oval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4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5" name="Oval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6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7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641898" y="1529708"/>
                    <a:ext cx="206025" cy="190918"/>
                    <a:chOff x="1981" y="455"/>
                    <a:chExt cx="272" cy="325"/>
                  </a:xfrm>
                </p:grpSpPr>
                <p:sp>
                  <p:nvSpPr>
                    <p:cNvPr id="754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1981" y="455"/>
                      <a:ext cx="272" cy="318"/>
                    </a:xfrm>
                    <a:custGeom>
                      <a:avLst/>
                      <a:gdLst>
                        <a:gd name="T0" fmla="*/ 1 w 373"/>
                        <a:gd name="T1" fmla="*/ 2 h 396"/>
                        <a:gd name="T2" fmla="*/ 1 w 373"/>
                        <a:gd name="T3" fmla="*/ 2 h 396"/>
                        <a:gd name="T4" fmla="*/ 1 w 373"/>
                        <a:gd name="T5" fmla="*/ 2 h 396"/>
                        <a:gd name="T6" fmla="*/ 1 w 373"/>
                        <a:gd name="T7" fmla="*/ 2 h 396"/>
                        <a:gd name="T8" fmla="*/ 1 w 373"/>
                        <a:gd name="T9" fmla="*/ 2 h 396"/>
                        <a:gd name="T10" fmla="*/ 1 w 373"/>
                        <a:gd name="T11" fmla="*/ 2 h 396"/>
                        <a:gd name="T12" fmla="*/ 1 w 373"/>
                        <a:gd name="T13" fmla="*/ 2 h 396"/>
                        <a:gd name="T14" fmla="*/ 1 w 373"/>
                        <a:gd name="T15" fmla="*/ 2 h 396"/>
                        <a:gd name="T16" fmla="*/ 1 w 373"/>
                        <a:gd name="T17" fmla="*/ 2 h 396"/>
                        <a:gd name="T18" fmla="*/ 1 w 373"/>
                        <a:gd name="T19" fmla="*/ 2 h 396"/>
                        <a:gd name="T20" fmla="*/ 1 w 373"/>
                        <a:gd name="T21" fmla="*/ 2 h 396"/>
                        <a:gd name="T22" fmla="*/ 1 w 373"/>
                        <a:gd name="T23" fmla="*/ 2 h 396"/>
                        <a:gd name="T24" fmla="*/ 1 w 373"/>
                        <a:gd name="T25" fmla="*/ 2 h 396"/>
                        <a:gd name="T26" fmla="*/ 1 w 373"/>
                        <a:gd name="T27" fmla="*/ 2 h 396"/>
                        <a:gd name="T28" fmla="*/ 1 w 373"/>
                        <a:gd name="T29" fmla="*/ 2 h 396"/>
                        <a:gd name="T30" fmla="*/ 1 w 373"/>
                        <a:gd name="T31" fmla="*/ 2 h 396"/>
                        <a:gd name="T32" fmla="*/ 1 w 373"/>
                        <a:gd name="T33" fmla="*/ 2 h 39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3"/>
                        <a:gd name="T52" fmla="*/ 0 h 396"/>
                        <a:gd name="T53" fmla="*/ 373 w 373"/>
                        <a:gd name="T54" fmla="*/ 396 h 39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3" h="396">
                          <a:moveTo>
                            <a:pt x="80" y="57"/>
                          </a:moveTo>
                          <a:cubicBezTo>
                            <a:pt x="42" y="67"/>
                            <a:pt x="23" y="79"/>
                            <a:pt x="1" y="112"/>
                          </a:cubicBezTo>
                          <a:cubicBezTo>
                            <a:pt x="4" y="133"/>
                            <a:pt x="0" y="156"/>
                            <a:pt x="9" y="175"/>
                          </a:cubicBezTo>
                          <a:cubicBezTo>
                            <a:pt x="12" y="183"/>
                            <a:pt x="26" y="178"/>
                            <a:pt x="33" y="183"/>
                          </a:cubicBezTo>
                          <a:cubicBezTo>
                            <a:pt x="47" y="194"/>
                            <a:pt x="52" y="215"/>
                            <a:pt x="57" y="230"/>
                          </a:cubicBezTo>
                          <a:cubicBezTo>
                            <a:pt x="49" y="297"/>
                            <a:pt x="42" y="289"/>
                            <a:pt x="25" y="341"/>
                          </a:cubicBezTo>
                          <a:cubicBezTo>
                            <a:pt x="28" y="349"/>
                            <a:pt x="27" y="359"/>
                            <a:pt x="33" y="364"/>
                          </a:cubicBezTo>
                          <a:cubicBezTo>
                            <a:pt x="59" y="384"/>
                            <a:pt x="140" y="382"/>
                            <a:pt x="183" y="396"/>
                          </a:cubicBezTo>
                          <a:cubicBezTo>
                            <a:pt x="234" y="390"/>
                            <a:pt x="274" y="384"/>
                            <a:pt x="317" y="357"/>
                          </a:cubicBezTo>
                          <a:cubicBezTo>
                            <a:pt x="345" y="315"/>
                            <a:pt x="341" y="308"/>
                            <a:pt x="333" y="254"/>
                          </a:cubicBezTo>
                          <a:cubicBezTo>
                            <a:pt x="346" y="203"/>
                            <a:pt x="373" y="157"/>
                            <a:pt x="317" y="120"/>
                          </a:cubicBezTo>
                          <a:cubicBezTo>
                            <a:pt x="314" y="112"/>
                            <a:pt x="316" y="101"/>
                            <a:pt x="309" y="96"/>
                          </a:cubicBezTo>
                          <a:cubicBezTo>
                            <a:pt x="296" y="86"/>
                            <a:pt x="278" y="85"/>
                            <a:pt x="262" y="80"/>
                          </a:cubicBezTo>
                          <a:cubicBezTo>
                            <a:pt x="249" y="76"/>
                            <a:pt x="215" y="46"/>
                            <a:pt x="207" y="41"/>
                          </a:cubicBezTo>
                          <a:cubicBezTo>
                            <a:pt x="191" y="30"/>
                            <a:pt x="159" y="9"/>
                            <a:pt x="159" y="9"/>
                          </a:cubicBezTo>
                          <a:cubicBezTo>
                            <a:pt x="103" y="28"/>
                            <a:pt x="173" y="0"/>
                            <a:pt x="112" y="41"/>
                          </a:cubicBezTo>
                          <a:cubicBezTo>
                            <a:pt x="57" y="78"/>
                            <a:pt x="106" y="31"/>
                            <a:pt x="80" y="57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55" name="Group 102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049" y="482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791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2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3" name="Oval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4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5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6" name="Oval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56" name="Group 109"/>
                    <p:cNvGrpSpPr>
                      <a:grpSpLocks/>
                    </p:cNvGrpSpPr>
                    <p:nvPr/>
                  </p:nvGrpSpPr>
                  <p:grpSpPr bwMode="auto">
                    <a:xfrm rot="1630421">
                      <a:off x="2091" y="553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785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6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7" name="Oval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8" name="Oval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9" name="Oval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0" name="Oval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57" name="Group 116"/>
                    <p:cNvGrpSpPr>
                      <a:grpSpLocks/>
                    </p:cNvGrpSpPr>
                    <p:nvPr/>
                  </p:nvGrpSpPr>
                  <p:grpSpPr bwMode="auto">
                    <a:xfrm rot="2792178">
                      <a:off x="2015" y="541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779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0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1" name="Oval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2" name="Oval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3" name="Oval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4" name="Oval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58" name="Group 123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004" y="527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73" name="Oval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4" name="Oval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5" name="Oval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6" name="Oval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7" name="Oval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8" name="Oval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59" name="Group 130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095" y="618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67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8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9" name="Oval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0" name="Oval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1" name="Oval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2" name="Oval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60" name="Group 137"/>
                    <p:cNvGrpSpPr>
                      <a:grpSpLocks/>
                    </p:cNvGrpSpPr>
                    <p:nvPr/>
                  </p:nvGrpSpPr>
                  <p:grpSpPr bwMode="auto">
                    <a:xfrm rot="7622076">
                      <a:off x="2064" y="648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61" name="Oval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2" name="Oval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3" name="Oval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4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5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66" name="Oval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9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3591142" y="1738840"/>
                    <a:ext cx="156790" cy="119251"/>
                    <a:chOff x="1920" y="747"/>
                    <a:chExt cx="207" cy="203"/>
                  </a:xfrm>
                </p:grpSpPr>
                <p:sp>
                  <p:nvSpPr>
                    <p:cNvPr id="732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1920" y="747"/>
                      <a:ext cx="207" cy="203"/>
                    </a:xfrm>
                    <a:custGeom>
                      <a:avLst/>
                      <a:gdLst>
                        <a:gd name="T0" fmla="*/ 1 w 283"/>
                        <a:gd name="T1" fmla="*/ 2 h 253"/>
                        <a:gd name="T2" fmla="*/ 1 w 283"/>
                        <a:gd name="T3" fmla="*/ 2 h 253"/>
                        <a:gd name="T4" fmla="*/ 1 w 283"/>
                        <a:gd name="T5" fmla="*/ 0 h 253"/>
                        <a:gd name="T6" fmla="*/ 1 w 283"/>
                        <a:gd name="T7" fmla="*/ 2 h 253"/>
                        <a:gd name="T8" fmla="*/ 1 w 283"/>
                        <a:gd name="T9" fmla="*/ 2 h 253"/>
                        <a:gd name="T10" fmla="*/ 1 w 283"/>
                        <a:gd name="T11" fmla="*/ 2 h 253"/>
                        <a:gd name="T12" fmla="*/ 1 w 283"/>
                        <a:gd name="T13" fmla="*/ 2 h 253"/>
                        <a:gd name="T14" fmla="*/ 1 w 283"/>
                        <a:gd name="T15" fmla="*/ 2 h 253"/>
                        <a:gd name="T16" fmla="*/ 1 w 283"/>
                        <a:gd name="T17" fmla="*/ 2 h 253"/>
                        <a:gd name="T18" fmla="*/ 1 w 283"/>
                        <a:gd name="T19" fmla="*/ 2 h 253"/>
                        <a:gd name="T20" fmla="*/ 1 w 283"/>
                        <a:gd name="T21" fmla="*/ 2 h 25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83"/>
                        <a:gd name="T34" fmla="*/ 0 h 253"/>
                        <a:gd name="T35" fmla="*/ 283 w 283"/>
                        <a:gd name="T36" fmla="*/ 253 h 25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83" h="253">
                          <a:moveTo>
                            <a:pt x="5" y="87"/>
                          </a:moveTo>
                          <a:cubicBezTo>
                            <a:pt x="8" y="70"/>
                            <a:pt x="8" y="29"/>
                            <a:pt x="29" y="16"/>
                          </a:cubicBezTo>
                          <a:cubicBezTo>
                            <a:pt x="43" y="7"/>
                            <a:pt x="76" y="0"/>
                            <a:pt x="76" y="0"/>
                          </a:cubicBezTo>
                          <a:cubicBezTo>
                            <a:pt x="140" y="6"/>
                            <a:pt x="197" y="12"/>
                            <a:pt x="258" y="32"/>
                          </a:cubicBezTo>
                          <a:cubicBezTo>
                            <a:pt x="264" y="49"/>
                            <a:pt x="280" y="62"/>
                            <a:pt x="281" y="79"/>
                          </a:cubicBezTo>
                          <a:cubicBezTo>
                            <a:pt x="283" y="113"/>
                            <a:pt x="279" y="148"/>
                            <a:pt x="273" y="182"/>
                          </a:cubicBezTo>
                          <a:cubicBezTo>
                            <a:pt x="263" y="237"/>
                            <a:pt x="181" y="242"/>
                            <a:pt x="139" y="253"/>
                          </a:cubicBezTo>
                          <a:cubicBezTo>
                            <a:pt x="126" y="250"/>
                            <a:pt x="111" y="252"/>
                            <a:pt x="100" y="245"/>
                          </a:cubicBezTo>
                          <a:cubicBezTo>
                            <a:pt x="92" y="240"/>
                            <a:pt x="90" y="228"/>
                            <a:pt x="84" y="221"/>
                          </a:cubicBezTo>
                          <a:cubicBezTo>
                            <a:pt x="45" y="177"/>
                            <a:pt x="49" y="182"/>
                            <a:pt x="13" y="158"/>
                          </a:cubicBezTo>
                          <a:cubicBezTo>
                            <a:pt x="0" y="120"/>
                            <a:pt x="5" y="143"/>
                            <a:pt x="5" y="87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F1E01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33" name="Group 146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1976" y="790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48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9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50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51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53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34" name="Group 153"/>
                    <p:cNvGrpSpPr>
                      <a:grpSpLocks/>
                    </p:cNvGrpSpPr>
                    <p:nvPr/>
                  </p:nvGrpSpPr>
                  <p:grpSpPr bwMode="auto">
                    <a:xfrm rot="9760160">
                      <a:off x="1939" y="797"/>
                      <a:ext cx="161" cy="147"/>
                      <a:chOff x="2691" y="1752"/>
                      <a:chExt cx="193" cy="201"/>
                    </a:xfrm>
                  </p:grpSpPr>
                  <p:sp>
                    <p:nvSpPr>
                      <p:cNvPr id="742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3" name="Oval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4" name="Oval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5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1" y="1788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6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7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35" name="Group 160"/>
                    <p:cNvGrpSpPr>
                      <a:grpSpLocks/>
                    </p:cNvGrpSpPr>
                    <p:nvPr/>
                  </p:nvGrpSpPr>
                  <p:grpSpPr bwMode="auto">
                    <a:xfrm rot="8636243">
                      <a:off x="1962" y="754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36" name="Oval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37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38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39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0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41" name="Oval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10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744910" y="1716513"/>
                    <a:ext cx="197693" cy="183281"/>
                    <a:chOff x="2152" y="856"/>
                    <a:chExt cx="261" cy="312"/>
                  </a:xfrm>
                </p:grpSpPr>
                <p:sp>
                  <p:nvSpPr>
                    <p:cNvPr id="703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152" y="856"/>
                      <a:ext cx="261" cy="312"/>
                    </a:xfrm>
                    <a:custGeom>
                      <a:avLst/>
                      <a:gdLst>
                        <a:gd name="T0" fmla="*/ 1 w 358"/>
                        <a:gd name="T1" fmla="*/ 2 h 389"/>
                        <a:gd name="T2" fmla="*/ 1 w 358"/>
                        <a:gd name="T3" fmla="*/ 2 h 389"/>
                        <a:gd name="T4" fmla="*/ 1 w 358"/>
                        <a:gd name="T5" fmla="*/ 2 h 389"/>
                        <a:gd name="T6" fmla="*/ 1 w 358"/>
                        <a:gd name="T7" fmla="*/ 2 h 389"/>
                        <a:gd name="T8" fmla="*/ 1 w 358"/>
                        <a:gd name="T9" fmla="*/ 2 h 389"/>
                        <a:gd name="T10" fmla="*/ 1 w 358"/>
                        <a:gd name="T11" fmla="*/ 2 h 389"/>
                        <a:gd name="T12" fmla="*/ 1 w 358"/>
                        <a:gd name="T13" fmla="*/ 2 h 389"/>
                        <a:gd name="T14" fmla="*/ 1 w 358"/>
                        <a:gd name="T15" fmla="*/ 2 h 389"/>
                        <a:gd name="T16" fmla="*/ 1 w 358"/>
                        <a:gd name="T17" fmla="*/ 2 h 389"/>
                        <a:gd name="T18" fmla="*/ 1 w 358"/>
                        <a:gd name="T19" fmla="*/ 2 h 389"/>
                        <a:gd name="T20" fmla="*/ 1 w 358"/>
                        <a:gd name="T21" fmla="*/ 2 h 389"/>
                        <a:gd name="T22" fmla="*/ 1 w 358"/>
                        <a:gd name="T23" fmla="*/ 2 h 389"/>
                        <a:gd name="T24" fmla="*/ 1 w 358"/>
                        <a:gd name="T25" fmla="*/ 2 h 389"/>
                        <a:gd name="T26" fmla="*/ 1 w 358"/>
                        <a:gd name="T27" fmla="*/ 2 h 38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58"/>
                        <a:gd name="T43" fmla="*/ 0 h 389"/>
                        <a:gd name="T44" fmla="*/ 358 w 358"/>
                        <a:gd name="T45" fmla="*/ 389 h 38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58" h="389">
                          <a:moveTo>
                            <a:pt x="137" y="18"/>
                          </a:moveTo>
                          <a:cubicBezTo>
                            <a:pt x="88" y="31"/>
                            <a:pt x="115" y="20"/>
                            <a:pt x="58" y="57"/>
                          </a:cubicBezTo>
                          <a:cubicBezTo>
                            <a:pt x="42" y="67"/>
                            <a:pt x="11" y="89"/>
                            <a:pt x="11" y="89"/>
                          </a:cubicBezTo>
                          <a:cubicBezTo>
                            <a:pt x="0" y="122"/>
                            <a:pt x="1" y="133"/>
                            <a:pt x="35" y="144"/>
                          </a:cubicBezTo>
                          <a:cubicBezTo>
                            <a:pt x="69" y="198"/>
                            <a:pt x="39" y="260"/>
                            <a:pt x="90" y="294"/>
                          </a:cubicBezTo>
                          <a:cubicBezTo>
                            <a:pt x="101" y="311"/>
                            <a:pt x="118" y="325"/>
                            <a:pt x="129" y="342"/>
                          </a:cubicBezTo>
                          <a:cubicBezTo>
                            <a:pt x="133" y="349"/>
                            <a:pt x="132" y="359"/>
                            <a:pt x="137" y="365"/>
                          </a:cubicBezTo>
                          <a:cubicBezTo>
                            <a:pt x="149" y="379"/>
                            <a:pt x="169" y="384"/>
                            <a:pt x="185" y="389"/>
                          </a:cubicBezTo>
                          <a:cubicBezTo>
                            <a:pt x="214" y="382"/>
                            <a:pt x="243" y="374"/>
                            <a:pt x="271" y="365"/>
                          </a:cubicBezTo>
                          <a:cubicBezTo>
                            <a:pt x="287" y="360"/>
                            <a:pt x="319" y="349"/>
                            <a:pt x="319" y="349"/>
                          </a:cubicBezTo>
                          <a:cubicBezTo>
                            <a:pt x="356" y="293"/>
                            <a:pt x="345" y="320"/>
                            <a:pt x="358" y="270"/>
                          </a:cubicBezTo>
                          <a:cubicBezTo>
                            <a:pt x="351" y="223"/>
                            <a:pt x="344" y="184"/>
                            <a:pt x="319" y="144"/>
                          </a:cubicBezTo>
                          <a:cubicBezTo>
                            <a:pt x="308" y="0"/>
                            <a:pt x="327" y="37"/>
                            <a:pt x="177" y="26"/>
                          </a:cubicBezTo>
                          <a:cubicBezTo>
                            <a:pt x="148" y="16"/>
                            <a:pt x="161" y="18"/>
                            <a:pt x="137" y="1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04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0" y="942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726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7" name="Oval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1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8" name="Oval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9" name="Oval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30" name="Oval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31" name="Oval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05" name="Group 176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219" y="1006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20" name="Oval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1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2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3" name="Oval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4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25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06" name="Group 183"/>
                    <p:cNvGrpSpPr>
                      <a:grpSpLocks/>
                    </p:cNvGrpSpPr>
                    <p:nvPr/>
                  </p:nvGrpSpPr>
                  <p:grpSpPr bwMode="auto">
                    <a:xfrm rot="-9805464">
                      <a:off x="2290" y="935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14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5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6" name="Oval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7" name="Oval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8" name="Oval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9" name="Oval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707" name="Group 190"/>
                    <p:cNvGrpSpPr>
                      <a:grpSpLocks/>
                    </p:cNvGrpSpPr>
                    <p:nvPr/>
                  </p:nvGrpSpPr>
                  <p:grpSpPr bwMode="auto">
                    <a:xfrm rot="-2855181">
                      <a:off x="2215" y="851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708" name="Oval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9" name="Oval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0" name="Oval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1" name="Oval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2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3" name="Oval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11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818382" y="1529708"/>
                    <a:ext cx="199965" cy="193855"/>
                    <a:chOff x="2357" y="637"/>
                    <a:chExt cx="264" cy="330"/>
                  </a:xfrm>
                </p:grpSpPr>
                <p:sp>
                  <p:nvSpPr>
                    <p:cNvPr id="667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2367" y="637"/>
                      <a:ext cx="254" cy="330"/>
                    </a:xfrm>
                    <a:custGeom>
                      <a:avLst/>
                      <a:gdLst>
                        <a:gd name="T0" fmla="*/ 1 w 348"/>
                        <a:gd name="T1" fmla="*/ 2 h 410"/>
                        <a:gd name="T2" fmla="*/ 1 w 348"/>
                        <a:gd name="T3" fmla="*/ 2 h 410"/>
                        <a:gd name="T4" fmla="*/ 1 w 348"/>
                        <a:gd name="T5" fmla="*/ 2 h 410"/>
                        <a:gd name="T6" fmla="*/ 1 w 348"/>
                        <a:gd name="T7" fmla="*/ 2 h 410"/>
                        <a:gd name="T8" fmla="*/ 1 w 348"/>
                        <a:gd name="T9" fmla="*/ 2 h 410"/>
                        <a:gd name="T10" fmla="*/ 1 w 348"/>
                        <a:gd name="T11" fmla="*/ 0 h 410"/>
                        <a:gd name="T12" fmla="*/ 1 w 348"/>
                        <a:gd name="T13" fmla="*/ 2 h 410"/>
                        <a:gd name="T14" fmla="*/ 1 w 348"/>
                        <a:gd name="T15" fmla="*/ 2 h 410"/>
                        <a:gd name="T16" fmla="*/ 1 w 348"/>
                        <a:gd name="T17" fmla="*/ 2 h 410"/>
                        <a:gd name="T18" fmla="*/ 1 w 348"/>
                        <a:gd name="T19" fmla="*/ 2 h 410"/>
                        <a:gd name="T20" fmla="*/ 1 w 348"/>
                        <a:gd name="T21" fmla="*/ 2 h 410"/>
                        <a:gd name="T22" fmla="*/ 1 w 348"/>
                        <a:gd name="T23" fmla="*/ 2 h 41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48"/>
                        <a:gd name="T37" fmla="*/ 0 h 410"/>
                        <a:gd name="T38" fmla="*/ 348 w 348"/>
                        <a:gd name="T39" fmla="*/ 410 h 41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48" h="410">
                          <a:moveTo>
                            <a:pt x="121" y="308"/>
                          </a:moveTo>
                          <a:cubicBezTo>
                            <a:pt x="96" y="290"/>
                            <a:pt x="76" y="269"/>
                            <a:pt x="50" y="252"/>
                          </a:cubicBezTo>
                          <a:cubicBezTo>
                            <a:pt x="4" y="181"/>
                            <a:pt x="0" y="223"/>
                            <a:pt x="19" y="95"/>
                          </a:cubicBezTo>
                          <a:cubicBezTo>
                            <a:pt x="22" y="78"/>
                            <a:pt x="21" y="57"/>
                            <a:pt x="35" y="47"/>
                          </a:cubicBezTo>
                          <a:cubicBezTo>
                            <a:pt x="60" y="30"/>
                            <a:pt x="60" y="28"/>
                            <a:pt x="90" y="16"/>
                          </a:cubicBezTo>
                          <a:cubicBezTo>
                            <a:pt x="105" y="10"/>
                            <a:pt x="137" y="0"/>
                            <a:pt x="137" y="0"/>
                          </a:cubicBezTo>
                          <a:cubicBezTo>
                            <a:pt x="226" y="11"/>
                            <a:pt x="187" y="9"/>
                            <a:pt x="248" y="55"/>
                          </a:cubicBezTo>
                          <a:cubicBezTo>
                            <a:pt x="265" y="82"/>
                            <a:pt x="270" y="108"/>
                            <a:pt x="287" y="134"/>
                          </a:cubicBezTo>
                          <a:cubicBezTo>
                            <a:pt x="297" y="193"/>
                            <a:pt x="317" y="224"/>
                            <a:pt x="334" y="276"/>
                          </a:cubicBezTo>
                          <a:cubicBezTo>
                            <a:pt x="329" y="341"/>
                            <a:pt x="348" y="390"/>
                            <a:pt x="287" y="410"/>
                          </a:cubicBezTo>
                          <a:cubicBezTo>
                            <a:pt x="157" y="392"/>
                            <a:pt x="195" y="404"/>
                            <a:pt x="121" y="355"/>
                          </a:cubicBezTo>
                          <a:cubicBezTo>
                            <a:pt x="101" y="323"/>
                            <a:pt x="101" y="339"/>
                            <a:pt x="121" y="30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68" name="Group 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23" y="684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97" name="Oval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8" name="Oval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9" name="Oval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0" name="Oval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1" name="Oval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2" name="Oval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69" name="Group 206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468" y="734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91" name="Oval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2" name="Oval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3" name="Oval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4" name="Oval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5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6" name="Oval 2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70" name="Group 213"/>
                    <p:cNvGrpSpPr>
                      <a:grpSpLocks/>
                    </p:cNvGrpSpPr>
                    <p:nvPr/>
                  </p:nvGrpSpPr>
                  <p:grpSpPr bwMode="auto">
                    <a:xfrm rot="1754142">
                      <a:off x="2417" y="790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685" name="Oval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6" name="Oval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7" name="Oval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8" name="Oval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9" name="Oval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0" name="Oval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71" name="Group 220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2436" y="652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679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0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1" name="Oval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2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3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4" name="Oval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72" name="Group 227"/>
                    <p:cNvGrpSpPr>
                      <a:grpSpLocks/>
                    </p:cNvGrpSpPr>
                    <p:nvPr/>
                  </p:nvGrpSpPr>
                  <p:grpSpPr bwMode="auto">
                    <a:xfrm rot="-9997908">
                      <a:off x="2357" y="728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673" name="Oval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74" name="Oval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75" name="Oval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76" name="Oval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77" name="Oval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78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12" name="Group 234"/>
                  <p:cNvGrpSpPr>
                    <a:grpSpLocks/>
                  </p:cNvGrpSpPr>
                  <p:nvPr/>
                </p:nvGrpSpPr>
                <p:grpSpPr bwMode="auto">
                  <a:xfrm rot="16654178">
                    <a:off x="3768981" y="1845022"/>
                    <a:ext cx="140969" cy="257342"/>
                    <a:chOff x="2516" y="346"/>
                    <a:chExt cx="428" cy="604"/>
                  </a:xfrm>
                </p:grpSpPr>
                <p:sp>
                  <p:nvSpPr>
                    <p:cNvPr id="603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2516" y="346"/>
                      <a:ext cx="412" cy="399"/>
                    </a:xfrm>
                    <a:custGeom>
                      <a:avLst/>
                      <a:gdLst>
                        <a:gd name="T0" fmla="*/ 1 w 564"/>
                        <a:gd name="T1" fmla="*/ 2 h 497"/>
                        <a:gd name="T2" fmla="*/ 1 w 564"/>
                        <a:gd name="T3" fmla="*/ 2 h 497"/>
                        <a:gd name="T4" fmla="*/ 0 w 564"/>
                        <a:gd name="T5" fmla="*/ 2 h 497"/>
                        <a:gd name="T6" fmla="*/ 1 w 564"/>
                        <a:gd name="T7" fmla="*/ 2 h 497"/>
                        <a:gd name="T8" fmla="*/ 1 w 564"/>
                        <a:gd name="T9" fmla="*/ 2 h 497"/>
                        <a:gd name="T10" fmla="*/ 1 w 564"/>
                        <a:gd name="T11" fmla="*/ 0 h 497"/>
                        <a:gd name="T12" fmla="*/ 1 w 564"/>
                        <a:gd name="T13" fmla="*/ 2 h 497"/>
                        <a:gd name="T14" fmla="*/ 1 w 564"/>
                        <a:gd name="T15" fmla="*/ 2 h 497"/>
                        <a:gd name="T16" fmla="*/ 1 w 564"/>
                        <a:gd name="T17" fmla="*/ 2 h 497"/>
                        <a:gd name="T18" fmla="*/ 1 w 564"/>
                        <a:gd name="T19" fmla="*/ 2 h 497"/>
                        <a:gd name="T20" fmla="*/ 1 w 564"/>
                        <a:gd name="T21" fmla="*/ 2 h 497"/>
                        <a:gd name="T22" fmla="*/ 1 w 564"/>
                        <a:gd name="T23" fmla="*/ 2 h 497"/>
                        <a:gd name="T24" fmla="*/ 1 w 564"/>
                        <a:gd name="T25" fmla="*/ 2 h 497"/>
                        <a:gd name="T26" fmla="*/ 1 w 564"/>
                        <a:gd name="T27" fmla="*/ 2 h 497"/>
                        <a:gd name="T28" fmla="*/ 1 w 564"/>
                        <a:gd name="T29" fmla="*/ 2 h 497"/>
                        <a:gd name="T30" fmla="*/ 1 w 564"/>
                        <a:gd name="T31" fmla="*/ 2 h 497"/>
                        <a:gd name="T32" fmla="*/ 1 w 564"/>
                        <a:gd name="T33" fmla="*/ 2 h 497"/>
                        <a:gd name="T34" fmla="*/ 1 w 564"/>
                        <a:gd name="T35" fmla="*/ 2 h 49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64"/>
                        <a:gd name="T55" fmla="*/ 0 h 497"/>
                        <a:gd name="T56" fmla="*/ 564 w 564"/>
                        <a:gd name="T57" fmla="*/ 497 h 49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64" h="497">
                          <a:moveTo>
                            <a:pt x="24" y="284"/>
                          </a:moveTo>
                          <a:cubicBezTo>
                            <a:pt x="19" y="268"/>
                            <a:pt x="13" y="253"/>
                            <a:pt x="8" y="237"/>
                          </a:cubicBezTo>
                          <a:cubicBezTo>
                            <a:pt x="5" y="229"/>
                            <a:pt x="0" y="213"/>
                            <a:pt x="0" y="213"/>
                          </a:cubicBezTo>
                          <a:cubicBezTo>
                            <a:pt x="3" y="195"/>
                            <a:pt x="3" y="176"/>
                            <a:pt x="8" y="158"/>
                          </a:cubicBezTo>
                          <a:cubicBezTo>
                            <a:pt x="26" y="99"/>
                            <a:pt x="148" y="81"/>
                            <a:pt x="197" y="47"/>
                          </a:cubicBezTo>
                          <a:cubicBezTo>
                            <a:pt x="215" y="20"/>
                            <a:pt x="230" y="11"/>
                            <a:pt x="260" y="0"/>
                          </a:cubicBezTo>
                          <a:cubicBezTo>
                            <a:pt x="283" y="2"/>
                            <a:pt x="340" y="1"/>
                            <a:pt x="371" y="16"/>
                          </a:cubicBezTo>
                          <a:cubicBezTo>
                            <a:pt x="393" y="27"/>
                            <a:pt x="423" y="40"/>
                            <a:pt x="442" y="55"/>
                          </a:cubicBezTo>
                          <a:cubicBezTo>
                            <a:pt x="468" y="77"/>
                            <a:pt x="480" y="92"/>
                            <a:pt x="513" y="103"/>
                          </a:cubicBezTo>
                          <a:cubicBezTo>
                            <a:pt x="521" y="133"/>
                            <a:pt x="536" y="153"/>
                            <a:pt x="544" y="182"/>
                          </a:cubicBezTo>
                          <a:cubicBezTo>
                            <a:pt x="541" y="245"/>
                            <a:pt x="564" y="332"/>
                            <a:pt x="505" y="371"/>
                          </a:cubicBezTo>
                          <a:cubicBezTo>
                            <a:pt x="480" y="408"/>
                            <a:pt x="456" y="427"/>
                            <a:pt x="418" y="450"/>
                          </a:cubicBezTo>
                          <a:cubicBezTo>
                            <a:pt x="395" y="485"/>
                            <a:pt x="381" y="474"/>
                            <a:pt x="347" y="497"/>
                          </a:cubicBezTo>
                          <a:cubicBezTo>
                            <a:pt x="310" y="494"/>
                            <a:pt x="274" y="493"/>
                            <a:pt x="237" y="489"/>
                          </a:cubicBezTo>
                          <a:cubicBezTo>
                            <a:pt x="207" y="485"/>
                            <a:pt x="167" y="458"/>
                            <a:pt x="134" y="450"/>
                          </a:cubicBezTo>
                          <a:cubicBezTo>
                            <a:pt x="107" y="429"/>
                            <a:pt x="88" y="412"/>
                            <a:pt x="55" y="403"/>
                          </a:cubicBezTo>
                          <a:cubicBezTo>
                            <a:pt x="43" y="383"/>
                            <a:pt x="5" y="357"/>
                            <a:pt x="8" y="331"/>
                          </a:cubicBezTo>
                          <a:cubicBezTo>
                            <a:pt x="10" y="315"/>
                            <a:pt x="19" y="300"/>
                            <a:pt x="24" y="284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04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3" y="43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61" name="Oval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2" name="Oval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3" name="Oval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4" name="Oval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5" name="Oval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6" name="Oval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05" name="Group 243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698" y="34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55" name="Oval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6" name="Oval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7" name="Oval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8" name="Oval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9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0" name="Oval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06" name="Group 250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580" y="545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49" name="Oval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0" name="Oval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1" name="Oval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2" name="Oval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3" name="Oval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4" name="Oval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07" name="Group 257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740" y="391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43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4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5" name="Oval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6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7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8" name="Oval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08" name="Group 264"/>
                    <p:cNvGrpSpPr>
                      <a:grpSpLocks/>
                    </p:cNvGrpSpPr>
                    <p:nvPr/>
                  </p:nvGrpSpPr>
                  <p:grpSpPr bwMode="auto">
                    <a:xfrm rot="-2436077">
                      <a:off x="2602" y="498"/>
                      <a:ext cx="342" cy="452"/>
                      <a:chOff x="2542" y="1752"/>
                      <a:chExt cx="342" cy="452"/>
                    </a:xfrm>
                  </p:grpSpPr>
                  <p:sp>
                    <p:nvSpPr>
                      <p:cNvPr id="637" name="Oval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8" name="Oval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9" name="Oval 2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0" name="Oval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1" name="Oval 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2" y="2185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2" name="Oval 2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09" name="Group 271"/>
                    <p:cNvGrpSpPr>
                      <a:grpSpLocks/>
                    </p:cNvGrpSpPr>
                    <p:nvPr/>
                  </p:nvGrpSpPr>
                  <p:grpSpPr bwMode="auto">
                    <a:xfrm rot="4804059">
                      <a:off x="2710" y="538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31" name="Oval 2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2" name="Oval 2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3" name="Oval 2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4" name="Oval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5" name="Oval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6" name="Oval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10" name="Group 278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744" y="482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25" name="Oval 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6" name="Oval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7" name="Oval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8" name="Oval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9" name="Oval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0" name="Oval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11" name="Group 285"/>
                    <p:cNvGrpSpPr>
                      <a:grpSpLocks/>
                    </p:cNvGrpSpPr>
                    <p:nvPr/>
                  </p:nvGrpSpPr>
                  <p:grpSpPr bwMode="auto">
                    <a:xfrm rot="-4992921">
                      <a:off x="2639" y="315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19" name="Oval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0" name="Oval 2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1" name="Oval 2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2" name="Oval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3" name="Oval 2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4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12" name="Group 292"/>
                    <p:cNvGrpSpPr>
                      <a:grpSpLocks/>
                    </p:cNvGrpSpPr>
                    <p:nvPr/>
                  </p:nvGrpSpPr>
                  <p:grpSpPr bwMode="auto">
                    <a:xfrm rot="1782402">
                      <a:off x="2535" y="436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613" name="Oval 2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14" name="Oval 2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15" name="Oval 2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16" name="Oval 2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17" name="Oval 2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18" name="Oval 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13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053948" y="1636034"/>
                    <a:ext cx="206025" cy="158021"/>
                    <a:chOff x="1920" y="747"/>
                    <a:chExt cx="207" cy="205"/>
                  </a:xfrm>
                </p:grpSpPr>
                <p:sp>
                  <p:nvSpPr>
                    <p:cNvPr id="581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1920" y="747"/>
                      <a:ext cx="207" cy="203"/>
                    </a:xfrm>
                    <a:custGeom>
                      <a:avLst/>
                      <a:gdLst>
                        <a:gd name="T0" fmla="*/ 1 w 283"/>
                        <a:gd name="T1" fmla="*/ 2 h 253"/>
                        <a:gd name="T2" fmla="*/ 1 w 283"/>
                        <a:gd name="T3" fmla="*/ 2 h 253"/>
                        <a:gd name="T4" fmla="*/ 1 w 283"/>
                        <a:gd name="T5" fmla="*/ 0 h 253"/>
                        <a:gd name="T6" fmla="*/ 1 w 283"/>
                        <a:gd name="T7" fmla="*/ 2 h 253"/>
                        <a:gd name="T8" fmla="*/ 1 w 283"/>
                        <a:gd name="T9" fmla="*/ 2 h 253"/>
                        <a:gd name="T10" fmla="*/ 1 w 283"/>
                        <a:gd name="T11" fmla="*/ 2 h 253"/>
                        <a:gd name="T12" fmla="*/ 1 w 283"/>
                        <a:gd name="T13" fmla="*/ 2 h 253"/>
                        <a:gd name="T14" fmla="*/ 1 w 283"/>
                        <a:gd name="T15" fmla="*/ 2 h 253"/>
                        <a:gd name="T16" fmla="*/ 1 w 283"/>
                        <a:gd name="T17" fmla="*/ 2 h 253"/>
                        <a:gd name="T18" fmla="*/ 1 w 283"/>
                        <a:gd name="T19" fmla="*/ 2 h 253"/>
                        <a:gd name="T20" fmla="*/ 1 w 283"/>
                        <a:gd name="T21" fmla="*/ 2 h 25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83"/>
                        <a:gd name="T34" fmla="*/ 0 h 253"/>
                        <a:gd name="T35" fmla="*/ 283 w 283"/>
                        <a:gd name="T36" fmla="*/ 253 h 25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83" h="253">
                          <a:moveTo>
                            <a:pt x="5" y="87"/>
                          </a:moveTo>
                          <a:cubicBezTo>
                            <a:pt x="8" y="70"/>
                            <a:pt x="8" y="29"/>
                            <a:pt x="29" y="16"/>
                          </a:cubicBezTo>
                          <a:cubicBezTo>
                            <a:pt x="43" y="7"/>
                            <a:pt x="76" y="0"/>
                            <a:pt x="76" y="0"/>
                          </a:cubicBezTo>
                          <a:cubicBezTo>
                            <a:pt x="140" y="6"/>
                            <a:pt x="197" y="12"/>
                            <a:pt x="258" y="32"/>
                          </a:cubicBezTo>
                          <a:cubicBezTo>
                            <a:pt x="264" y="49"/>
                            <a:pt x="280" y="62"/>
                            <a:pt x="281" y="79"/>
                          </a:cubicBezTo>
                          <a:cubicBezTo>
                            <a:pt x="283" y="113"/>
                            <a:pt x="279" y="148"/>
                            <a:pt x="273" y="182"/>
                          </a:cubicBezTo>
                          <a:cubicBezTo>
                            <a:pt x="263" y="237"/>
                            <a:pt x="181" y="242"/>
                            <a:pt x="139" y="253"/>
                          </a:cubicBezTo>
                          <a:cubicBezTo>
                            <a:pt x="126" y="250"/>
                            <a:pt x="111" y="252"/>
                            <a:pt x="100" y="245"/>
                          </a:cubicBezTo>
                          <a:cubicBezTo>
                            <a:pt x="92" y="240"/>
                            <a:pt x="90" y="228"/>
                            <a:pt x="84" y="221"/>
                          </a:cubicBezTo>
                          <a:cubicBezTo>
                            <a:pt x="45" y="177"/>
                            <a:pt x="49" y="182"/>
                            <a:pt x="13" y="158"/>
                          </a:cubicBezTo>
                          <a:cubicBezTo>
                            <a:pt x="0" y="120"/>
                            <a:pt x="5" y="143"/>
                            <a:pt x="5" y="87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F1E01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82" name="Group 301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1975" y="789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97" name="Oval 3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8" name="Oval 3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9" name="Oval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00" name="Oval 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01" name="Oval 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02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83" name="Group 308"/>
                    <p:cNvGrpSpPr>
                      <a:grpSpLocks/>
                    </p:cNvGrpSpPr>
                    <p:nvPr/>
                  </p:nvGrpSpPr>
                  <p:grpSpPr bwMode="auto">
                    <a:xfrm rot="9760160">
                      <a:off x="1936" y="805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91" name="Oval 3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2" name="Oval 3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3" name="Oval 3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4" name="Oval 3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5" name="Oval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6" name="Oval 3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84" name="Group 315"/>
                    <p:cNvGrpSpPr>
                      <a:grpSpLocks/>
                    </p:cNvGrpSpPr>
                    <p:nvPr/>
                  </p:nvGrpSpPr>
                  <p:grpSpPr bwMode="auto">
                    <a:xfrm rot="8636243">
                      <a:off x="1962" y="754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85" name="Oval 3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6" name="Oval 3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7" name="Oval 3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8" name="Oval 3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9" name="Oval 3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0" name="Oval 3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14" name="Group 322"/>
                  <p:cNvGrpSpPr>
                    <a:grpSpLocks/>
                  </p:cNvGrpSpPr>
                  <p:nvPr/>
                </p:nvGrpSpPr>
                <p:grpSpPr bwMode="auto">
                  <a:xfrm rot="3845565">
                    <a:off x="3976071" y="1679606"/>
                    <a:ext cx="119284" cy="190890"/>
                    <a:chOff x="2339" y="652"/>
                    <a:chExt cx="269" cy="334"/>
                  </a:xfrm>
                </p:grpSpPr>
                <p:sp>
                  <p:nvSpPr>
                    <p:cNvPr id="545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2339" y="656"/>
                      <a:ext cx="254" cy="330"/>
                    </a:xfrm>
                    <a:custGeom>
                      <a:avLst/>
                      <a:gdLst>
                        <a:gd name="T0" fmla="*/ 1 w 348"/>
                        <a:gd name="T1" fmla="*/ 2 h 410"/>
                        <a:gd name="T2" fmla="*/ 1 w 348"/>
                        <a:gd name="T3" fmla="*/ 2 h 410"/>
                        <a:gd name="T4" fmla="*/ 1 w 348"/>
                        <a:gd name="T5" fmla="*/ 2 h 410"/>
                        <a:gd name="T6" fmla="*/ 1 w 348"/>
                        <a:gd name="T7" fmla="*/ 2 h 410"/>
                        <a:gd name="T8" fmla="*/ 1 w 348"/>
                        <a:gd name="T9" fmla="*/ 2 h 410"/>
                        <a:gd name="T10" fmla="*/ 1 w 348"/>
                        <a:gd name="T11" fmla="*/ 0 h 410"/>
                        <a:gd name="T12" fmla="*/ 1 w 348"/>
                        <a:gd name="T13" fmla="*/ 2 h 410"/>
                        <a:gd name="T14" fmla="*/ 1 w 348"/>
                        <a:gd name="T15" fmla="*/ 2 h 410"/>
                        <a:gd name="T16" fmla="*/ 1 w 348"/>
                        <a:gd name="T17" fmla="*/ 2 h 410"/>
                        <a:gd name="T18" fmla="*/ 1 w 348"/>
                        <a:gd name="T19" fmla="*/ 2 h 410"/>
                        <a:gd name="T20" fmla="*/ 1 w 348"/>
                        <a:gd name="T21" fmla="*/ 2 h 410"/>
                        <a:gd name="T22" fmla="*/ 1 w 348"/>
                        <a:gd name="T23" fmla="*/ 2 h 41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48"/>
                        <a:gd name="T37" fmla="*/ 0 h 410"/>
                        <a:gd name="T38" fmla="*/ 348 w 348"/>
                        <a:gd name="T39" fmla="*/ 410 h 41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48" h="410">
                          <a:moveTo>
                            <a:pt x="121" y="308"/>
                          </a:moveTo>
                          <a:cubicBezTo>
                            <a:pt x="96" y="290"/>
                            <a:pt x="76" y="269"/>
                            <a:pt x="50" y="252"/>
                          </a:cubicBezTo>
                          <a:cubicBezTo>
                            <a:pt x="4" y="181"/>
                            <a:pt x="0" y="223"/>
                            <a:pt x="19" y="95"/>
                          </a:cubicBezTo>
                          <a:cubicBezTo>
                            <a:pt x="22" y="78"/>
                            <a:pt x="21" y="57"/>
                            <a:pt x="35" y="47"/>
                          </a:cubicBezTo>
                          <a:cubicBezTo>
                            <a:pt x="60" y="30"/>
                            <a:pt x="60" y="28"/>
                            <a:pt x="90" y="16"/>
                          </a:cubicBezTo>
                          <a:cubicBezTo>
                            <a:pt x="105" y="10"/>
                            <a:pt x="137" y="0"/>
                            <a:pt x="137" y="0"/>
                          </a:cubicBezTo>
                          <a:cubicBezTo>
                            <a:pt x="226" y="11"/>
                            <a:pt x="187" y="9"/>
                            <a:pt x="248" y="55"/>
                          </a:cubicBezTo>
                          <a:cubicBezTo>
                            <a:pt x="265" y="82"/>
                            <a:pt x="270" y="108"/>
                            <a:pt x="287" y="134"/>
                          </a:cubicBezTo>
                          <a:cubicBezTo>
                            <a:pt x="297" y="193"/>
                            <a:pt x="317" y="224"/>
                            <a:pt x="334" y="276"/>
                          </a:cubicBezTo>
                          <a:cubicBezTo>
                            <a:pt x="329" y="341"/>
                            <a:pt x="348" y="390"/>
                            <a:pt x="287" y="410"/>
                          </a:cubicBezTo>
                          <a:cubicBezTo>
                            <a:pt x="157" y="392"/>
                            <a:pt x="195" y="404"/>
                            <a:pt x="121" y="355"/>
                          </a:cubicBezTo>
                          <a:cubicBezTo>
                            <a:pt x="101" y="323"/>
                            <a:pt x="101" y="339"/>
                            <a:pt x="121" y="30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46" name="Group 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23" y="684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575" name="Oval 3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6" name="Oval 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7" name="Oval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8" name="Oval 3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9" name="Oval 3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0" name="Oval 3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47" name="Group 331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468" y="734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569" name="Oval 3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0" name="Oval 3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1" name="Oval 3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2" name="Oval 3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3" name="Oval 3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4" name="Oval 3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48" name="Group 338"/>
                    <p:cNvGrpSpPr>
                      <a:grpSpLocks/>
                    </p:cNvGrpSpPr>
                    <p:nvPr/>
                  </p:nvGrpSpPr>
                  <p:grpSpPr bwMode="auto">
                    <a:xfrm rot="1754142">
                      <a:off x="2417" y="790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63" name="Oval 3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4" name="Oval 3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5" name="Oval 3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6" name="Oval 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7" name="Oval 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8" name="Oval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49" name="Group 345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2436" y="652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57" name="Oval 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8" name="Oval 3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9" name="Oval 3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0" name="Oval 3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1" name="Oval 3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2" name="Oval 3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50" name="Group 352"/>
                    <p:cNvGrpSpPr>
                      <a:grpSpLocks/>
                    </p:cNvGrpSpPr>
                    <p:nvPr/>
                  </p:nvGrpSpPr>
                  <p:grpSpPr bwMode="auto">
                    <a:xfrm rot="-9997908">
                      <a:off x="2357" y="728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51" name="Oval 3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2" name="Oval 3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3" name="Oval 3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4" name="Oval 3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5" name="Oval 3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6" name="Oval 3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15" name="Group 359"/>
                  <p:cNvGrpSpPr>
                    <a:grpSpLocks/>
                  </p:cNvGrpSpPr>
                  <p:nvPr/>
                </p:nvGrpSpPr>
                <p:grpSpPr bwMode="auto">
                  <a:xfrm rot="16442104">
                    <a:off x="3841505" y="1395714"/>
                    <a:ext cx="102215" cy="157549"/>
                    <a:chOff x="2152" y="856"/>
                    <a:chExt cx="261" cy="312"/>
                  </a:xfrm>
                </p:grpSpPr>
                <p:sp>
                  <p:nvSpPr>
                    <p:cNvPr id="516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2152" y="856"/>
                      <a:ext cx="261" cy="312"/>
                    </a:xfrm>
                    <a:custGeom>
                      <a:avLst/>
                      <a:gdLst>
                        <a:gd name="T0" fmla="*/ 1 w 358"/>
                        <a:gd name="T1" fmla="*/ 2 h 389"/>
                        <a:gd name="T2" fmla="*/ 1 w 358"/>
                        <a:gd name="T3" fmla="*/ 2 h 389"/>
                        <a:gd name="T4" fmla="*/ 1 w 358"/>
                        <a:gd name="T5" fmla="*/ 2 h 389"/>
                        <a:gd name="T6" fmla="*/ 1 w 358"/>
                        <a:gd name="T7" fmla="*/ 2 h 389"/>
                        <a:gd name="T8" fmla="*/ 1 w 358"/>
                        <a:gd name="T9" fmla="*/ 2 h 389"/>
                        <a:gd name="T10" fmla="*/ 1 w 358"/>
                        <a:gd name="T11" fmla="*/ 2 h 389"/>
                        <a:gd name="T12" fmla="*/ 1 w 358"/>
                        <a:gd name="T13" fmla="*/ 2 h 389"/>
                        <a:gd name="T14" fmla="*/ 1 w 358"/>
                        <a:gd name="T15" fmla="*/ 2 h 389"/>
                        <a:gd name="T16" fmla="*/ 1 w 358"/>
                        <a:gd name="T17" fmla="*/ 2 h 389"/>
                        <a:gd name="T18" fmla="*/ 1 w 358"/>
                        <a:gd name="T19" fmla="*/ 2 h 389"/>
                        <a:gd name="T20" fmla="*/ 1 w 358"/>
                        <a:gd name="T21" fmla="*/ 2 h 389"/>
                        <a:gd name="T22" fmla="*/ 1 w 358"/>
                        <a:gd name="T23" fmla="*/ 2 h 389"/>
                        <a:gd name="T24" fmla="*/ 1 w 358"/>
                        <a:gd name="T25" fmla="*/ 2 h 389"/>
                        <a:gd name="T26" fmla="*/ 1 w 358"/>
                        <a:gd name="T27" fmla="*/ 2 h 38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58"/>
                        <a:gd name="T43" fmla="*/ 0 h 389"/>
                        <a:gd name="T44" fmla="*/ 358 w 358"/>
                        <a:gd name="T45" fmla="*/ 389 h 38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58" h="389">
                          <a:moveTo>
                            <a:pt x="137" y="18"/>
                          </a:moveTo>
                          <a:cubicBezTo>
                            <a:pt x="88" y="31"/>
                            <a:pt x="115" y="20"/>
                            <a:pt x="58" y="57"/>
                          </a:cubicBezTo>
                          <a:cubicBezTo>
                            <a:pt x="42" y="67"/>
                            <a:pt x="11" y="89"/>
                            <a:pt x="11" y="89"/>
                          </a:cubicBezTo>
                          <a:cubicBezTo>
                            <a:pt x="0" y="122"/>
                            <a:pt x="1" y="133"/>
                            <a:pt x="35" y="144"/>
                          </a:cubicBezTo>
                          <a:cubicBezTo>
                            <a:pt x="69" y="198"/>
                            <a:pt x="39" y="260"/>
                            <a:pt x="90" y="294"/>
                          </a:cubicBezTo>
                          <a:cubicBezTo>
                            <a:pt x="101" y="311"/>
                            <a:pt x="118" y="325"/>
                            <a:pt x="129" y="342"/>
                          </a:cubicBezTo>
                          <a:cubicBezTo>
                            <a:pt x="133" y="349"/>
                            <a:pt x="132" y="359"/>
                            <a:pt x="137" y="365"/>
                          </a:cubicBezTo>
                          <a:cubicBezTo>
                            <a:pt x="149" y="379"/>
                            <a:pt x="169" y="384"/>
                            <a:pt x="185" y="389"/>
                          </a:cubicBezTo>
                          <a:cubicBezTo>
                            <a:pt x="214" y="382"/>
                            <a:pt x="243" y="374"/>
                            <a:pt x="271" y="365"/>
                          </a:cubicBezTo>
                          <a:cubicBezTo>
                            <a:pt x="287" y="360"/>
                            <a:pt x="319" y="349"/>
                            <a:pt x="319" y="349"/>
                          </a:cubicBezTo>
                          <a:cubicBezTo>
                            <a:pt x="356" y="293"/>
                            <a:pt x="345" y="320"/>
                            <a:pt x="358" y="270"/>
                          </a:cubicBezTo>
                          <a:cubicBezTo>
                            <a:pt x="351" y="223"/>
                            <a:pt x="344" y="184"/>
                            <a:pt x="319" y="144"/>
                          </a:cubicBezTo>
                          <a:cubicBezTo>
                            <a:pt x="308" y="0"/>
                            <a:pt x="327" y="37"/>
                            <a:pt x="177" y="26"/>
                          </a:cubicBezTo>
                          <a:cubicBezTo>
                            <a:pt x="148" y="16"/>
                            <a:pt x="161" y="18"/>
                            <a:pt x="137" y="1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17" name="Group 3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0" y="942"/>
                      <a:ext cx="140" cy="201"/>
                      <a:chOff x="2744" y="1752"/>
                      <a:chExt cx="140" cy="201"/>
                    </a:xfrm>
                  </p:grpSpPr>
                  <p:sp>
                    <p:nvSpPr>
                      <p:cNvPr id="539" name="Oval 3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40" name="Oval 3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41" name="Oval 3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42" name="Oval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43" name="Oval 3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44" name="Oval 3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18" name="Group 368"/>
                    <p:cNvGrpSpPr>
                      <a:grpSpLocks/>
                    </p:cNvGrpSpPr>
                    <p:nvPr/>
                  </p:nvGrpSpPr>
                  <p:grpSpPr bwMode="auto">
                    <a:xfrm rot="1846981">
                      <a:off x="2219" y="1006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33" name="Oval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4" name="Oval 3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5" name="Oval 3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6" name="Oval 3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7" name="Oval 3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8" name="Oval 3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19" name="Group 375"/>
                    <p:cNvGrpSpPr>
                      <a:grpSpLocks/>
                    </p:cNvGrpSpPr>
                    <p:nvPr/>
                  </p:nvGrpSpPr>
                  <p:grpSpPr bwMode="auto">
                    <a:xfrm rot="-9805464">
                      <a:off x="2290" y="935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27" name="Oval 3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8" name="Oval 3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9" name="Oval 3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0" name="Oval 3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1" name="Oval 3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2" name="Oval 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20" name="Group 382"/>
                    <p:cNvGrpSpPr>
                      <a:grpSpLocks/>
                    </p:cNvGrpSpPr>
                    <p:nvPr/>
                  </p:nvGrpSpPr>
                  <p:grpSpPr bwMode="auto">
                    <a:xfrm rot="-2855181">
                      <a:off x="2215" y="851"/>
                      <a:ext cx="117" cy="147"/>
                      <a:chOff x="2744" y="1752"/>
                      <a:chExt cx="140" cy="201"/>
                    </a:xfrm>
                  </p:grpSpPr>
                  <p:sp>
                    <p:nvSpPr>
                      <p:cNvPr id="521" name="Oval 3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2" name="Oval 3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3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4" name="Oval 3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5" name="Oval 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6" name="Oval 3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5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6" name="Group 880"/>
                <p:cNvGrpSpPr>
                  <a:grpSpLocks/>
                </p:cNvGrpSpPr>
                <p:nvPr/>
              </p:nvGrpSpPr>
              <p:grpSpPr bwMode="auto">
                <a:xfrm>
                  <a:off x="7020272" y="1124744"/>
                  <a:ext cx="1322387" cy="1439863"/>
                  <a:chOff x="3833" y="300"/>
                  <a:chExt cx="1043" cy="1108"/>
                </a:xfrm>
              </p:grpSpPr>
              <p:sp>
                <p:nvSpPr>
                  <p:cNvPr id="897" name="Freeform 881"/>
                  <p:cNvSpPr>
                    <a:spLocks/>
                  </p:cNvSpPr>
                  <p:nvPr/>
                </p:nvSpPr>
                <p:spPr bwMode="auto">
                  <a:xfrm>
                    <a:off x="3833" y="306"/>
                    <a:ext cx="1043" cy="1009"/>
                  </a:xfrm>
                  <a:custGeom>
                    <a:avLst/>
                    <a:gdLst>
                      <a:gd name="T0" fmla="*/ 2147483647 w 564"/>
                      <a:gd name="T1" fmla="*/ 2147483647 h 497"/>
                      <a:gd name="T2" fmla="*/ 2147483647 w 564"/>
                      <a:gd name="T3" fmla="*/ 2147483647 h 497"/>
                      <a:gd name="T4" fmla="*/ 0 w 564"/>
                      <a:gd name="T5" fmla="*/ 2147483647 h 497"/>
                      <a:gd name="T6" fmla="*/ 2147483647 w 564"/>
                      <a:gd name="T7" fmla="*/ 2147483647 h 497"/>
                      <a:gd name="T8" fmla="*/ 2147483647 w 564"/>
                      <a:gd name="T9" fmla="*/ 2147483647 h 497"/>
                      <a:gd name="T10" fmla="*/ 2147483647 w 564"/>
                      <a:gd name="T11" fmla="*/ 0 h 497"/>
                      <a:gd name="T12" fmla="*/ 2147483647 w 564"/>
                      <a:gd name="T13" fmla="*/ 2147483647 h 497"/>
                      <a:gd name="T14" fmla="*/ 2147483647 w 564"/>
                      <a:gd name="T15" fmla="*/ 2147483647 h 497"/>
                      <a:gd name="T16" fmla="*/ 2147483647 w 564"/>
                      <a:gd name="T17" fmla="*/ 2147483647 h 497"/>
                      <a:gd name="T18" fmla="*/ 2147483647 w 564"/>
                      <a:gd name="T19" fmla="*/ 2147483647 h 497"/>
                      <a:gd name="T20" fmla="*/ 2147483647 w 564"/>
                      <a:gd name="T21" fmla="*/ 2147483647 h 497"/>
                      <a:gd name="T22" fmla="*/ 2147483647 w 564"/>
                      <a:gd name="T23" fmla="*/ 2147483647 h 497"/>
                      <a:gd name="T24" fmla="*/ 2147483647 w 564"/>
                      <a:gd name="T25" fmla="*/ 2147483647 h 497"/>
                      <a:gd name="T26" fmla="*/ 2147483647 w 564"/>
                      <a:gd name="T27" fmla="*/ 2147483647 h 497"/>
                      <a:gd name="T28" fmla="*/ 2147483647 w 564"/>
                      <a:gd name="T29" fmla="*/ 2147483647 h 497"/>
                      <a:gd name="T30" fmla="*/ 2147483647 w 564"/>
                      <a:gd name="T31" fmla="*/ 2147483647 h 497"/>
                      <a:gd name="T32" fmla="*/ 2147483647 w 564"/>
                      <a:gd name="T33" fmla="*/ 2147483647 h 497"/>
                      <a:gd name="T34" fmla="*/ 2147483647 w 564"/>
                      <a:gd name="T35" fmla="*/ 2147483647 h 49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64"/>
                      <a:gd name="T55" fmla="*/ 0 h 497"/>
                      <a:gd name="T56" fmla="*/ 564 w 564"/>
                      <a:gd name="T57" fmla="*/ 497 h 49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64" h="497">
                        <a:moveTo>
                          <a:pt x="24" y="284"/>
                        </a:moveTo>
                        <a:cubicBezTo>
                          <a:pt x="19" y="268"/>
                          <a:pt x="13" y="253"/>
                          <a:pt x="8" y="237"/>
                        </a:cubicBezTo>
                        <a:cubicBezTo>
                          <a:pt x="5" y="229"/>
                          <a:pt x="0" y="213"/>
                          <a:pt x="0" y="213"/>
                        </a:cubicBezTo>
                        <a:cubicBezTo>
                          <a:pt x="3" y="195"/>
                          <a:pt x="3" y="176"/>
                          <a:pt x="8" y="158"/>
                        </a:cubicBezTo>
                        <a:cubicBezTo>
                          <a:pt x="26" y="99"/>
                          <a:pt x="148" y="81"/>
                          <a:pt x="197" y="47"/>
                        </a:cubicBezTo>
                        <a:cubicBezTo>
                          <a:pt x="215" y="20"/>
                          <a:pt x="230" y="11"/>
                          <a:pt x="260" y="0"/>
                        </a:cubicBezTo>
                        <a:cubicBezTo>
                          <a:pt x="283" y="2"/>
                          <a:pt x="340" y="1"/>
                          <a:pt x="371" y="16"/>
                        </a:cubicBezTo>
                        <a:cubicBezTo>
                          <a:pt x="393" y="27"/>
                          <a:pt x="423" y="40"/>
                          <a:pt x="442" y="55"/>
                        </a:cubicBezTo>
                        <a:cubicBezTo>
                          <a:pt x="468" y="77"/>
                          <a:pt x="480" y="92"/>
                          <a:pt x="513" y="103"/>
                        </a:cubicBezTo>
                        <a:cubicBezTo>
                          <a:pt x="521" y="133"/>
                          <a:pt x="536" y="153"/>
                          <a:pt x="544" y="182"/>
                        </a:cubicBezTo>
                        <a:cubicBezTo>
                          <a:pt x="541" y="245"/>
                          <a:pt x="564" y="332"/>
                          <a:pt x="505" y="371"/>
                        </a:cubicBezTo>
                        <a:cubicBezTo>
                          <a:pt x="480" y="408"/>
                          <a:pt x="456" y="427"/>
                          <a:pt x="418" y="450"/>
                        </a:cubicBezTo>
                        <a:cubicBezTo>
                          <a:pt x="395" y="485"/>
                          <a:pt x="381" y="474"/>
                          <a:pt x="347" y="497"/>
                        </a:cubicBezTo>
                        <a:cubicBezTo>
                          <a:pt x="310" y="494"/>
                          <a:pt x="274" y="493"/>
                          <a:pt x="237" y="489"/>
                        </a:cubicBezTo>
                        <a:cubicBezTo>
                          <a:pt x="207" y="485"/>
                          <a:pt x="167" y="458"/>
                          <a:pt x="134" y="450"/>
                        </a:cubicBezTo>
                        <a:cubicBezTo>
                          <a:pt x="107" y="429"/>
                          <a:pt x="88" y="412"/>
                          <a:pt x="55" y="403"/>
                        </a:cubicBezTo>
                        <a:cubicBezTo>
                          <a:pt x="43" y="383"/>
                          <a:pt x="5" y="357"/>
                          <a:pt x="8" y="331"/>
                        </a:cubicBezTo>
                        <a:cubicBezTo>
                          <a:pt x="10" y="315"/>
                          <a:pt x="19" y="300"/>
                          <a:pt x="24" y="28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33"/>
                      </a:gs>
                      <a:gs pos="100000">
                        <a:srgbClr val="5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8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977" y="534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899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4090" y="763"/>
                    <a:ext cx="51" cy="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0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899"/>
                    <a:ext cx="51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1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977" y="686"/>
                    <a:ext cx="51" cy="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2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4129" y="840"/>
                    <a:ext cx="51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3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4151" y="1035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4" name="Oval 888"/>
                  <p:cNvSpPr>
                    <a:spLocks noChangeArrowheads="1"/>
                  </p:cNvSpPr>
                  <p:nvPr/>
                </p:nvSpPr>
                <p:spPr bwMode="auto">
                  <a:xfrm rot="5866419">
                    <a:off x="4649" y="1080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5" name="Oval 889"/>
                  <p:cNvSpPr>
                    <a:spLocks noChangeArrowheads="1"/>
                  </p:cNvSpPr>
                  <p:nvPr/>
                </p:nvSpPr>
                <p:spPr bwMode="auto">
                  <a:xfrm rot="5866419">
                    <a:off x="4736" y="1007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6" name="Oval 890"/>
                  <p:cNvSpPr>
                    <a:spLocks noChangeArrowheads="1"/>
                  </p:cNvSpPr>
                  <p:nvPr/>
                </p:nvSpPr>
                <p:spPr bwMode="auto">
                  <a:xfrm rot="5866419">
                    <a:off x="4563" y="1138"/>
                    <a:ext cx="51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7" name="Oval 891"/>
                  <p:cNvSpPr>
                    <a:spLocks noChangeArrowheads="1"/>
                  </p:cNvSpPr>
                  <p:nvPr/>
                </p:nvSpPr>
                <p:spPr bwMode="auto">
                  <a:xfrm rot="5866419">
                    <a:off x="4775" y="929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8" name="Oval 892"/>
                  <p:cNvSpPr>
                    <a:spLocks noChangeArrowheads="1"/>
                  </p:cNvSpPr>
                  <p:nvPr/>
                </p:nvSpPr>
                <p:spPr bwMode="auto">
                  <a:xfrm rot="5866419">
                    <a:off x="4584" y="987"/>
                    <a:ext cx="50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09" name="Oval 893"/>
                  <p:cNvSpPr>
                    <a:spLocks noChangeArrowheads="1"/>
                  </p:cNvSpPr>
                  <p:nvPr/>
                </p:nvSpPr>
                <p:spPr bwMode="auto">
                  <a:xfrm rot="5866419">
                    <a:off x="4419" y="1066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0" name="Oval 894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3882" y="962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1" name="Oval 895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096" y="979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2" name="Oval 896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332" y="1035"/>
                    <a:ext cx="51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3" name="Oval 897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3981" y="1077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4" name="Oval 898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196" y="1096"/>
                    <a:ext cx="50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5" name="Oval 899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372" y="1146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grpSp>
                <p:nvGrpSpPr>
                  <p:cNvPr id="916" name="Group 900"/>
                  <p:cNvGrpSpPr>
                    <a:grpSpLocks/>
                  </p:cNvGrpSpPr>
                  <p:nvPr/>
                </p:nvGrpSpPr>
                <p:grpSpPr bwMode="auto">
                  <a:xfrm rot="-2436077">
                    <a:off x="4114" y="900"/>
                    <a:ext cx="354" cy="508"/>
                    <a:chOff x="2744" y="1752"/>
                    <a:chExt cx="140" cy="201"/>
                  </a:xfrm>
                </p:grpSpPr>
                <p:sp>
                  <p:nvSpPr>
                    <p:cNvPr id="971" name="Oval 9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175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72" name="Oval 9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4" y="181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73" name="Oval 9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4" y="1873"/>
                      <a:ext cx="20" cy="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74" name="Oval 9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181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75" name="Oval 9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4" y="1873"/>
                      <a:ext cx="20" cy="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76" name="Oval 9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4" y="1933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17" name="Oval 907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3878" y="853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8" name="Oval 908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287" y="1080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19" name="Oval 909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251" y="1247"/>
                    <a:ext cx="51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0" name="Oval 910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3924" y="1035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1" name="Oval 911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377" y="1262"/>
                    <a:ext cx="50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2" name="Oval 912"/>
                  <p:cNvSpPr>
                    <a:spLocks noChangeArrowheads="1"/>
                  </p:cNvSpPr>
                  <p:nvPr/>
                </p:nvSpPr>
                <p:spPr bwMode="auto">
                  <a:xfrm rot="-2436077">
                    <a:off x="4029" y="1135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3" name="Oval 913"/>
                  <p:cNvSpPr>
                    <a:spLocks noChangeArrowheads="1"/>
                  </p:cNvSpPr>
                  <p:nvPr/>
                </p:nvSpPr>
                <p:spPr bwMode="auto">
                  <a:xfrm rot="4804059">
                    <a:off x="4695" y="989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4" name="Oval 914"/>
                  <p:cNvSpPr>
                    <a:spLocks noChangeArrowheads="1"/>
                  </p:cNvSpPr>
                  <p:nvPr/>
                </p:nvSpPr>
                <p:spPr bwMode="auto">
                  <a:xfrm rot="4804059">
                    <a:off x="4550" y="1008"/>
                    <a:ext cx="50" cy="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5" name="Oval 915"/>
                  <p:cNvSpPr>
                    <a:spLocks noChangeArrowheads="1"/>
                  </p:cNvSpPr>
                  <p:nvPr/>
                </p:nvSpPr>
                <p:spPr bwMode="auto">
                  <a:xfrm rot="4804059">
                    <a:off x="4425" y="1185"/>
                    <a:ext cx="51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6" name="Oval 916"/>
                  <p:cNvSpPr>
                    <a:spLocks noChangeArrowheads="1"/>
                  </p:cNvSpPr>
                  <p:nvPr/>
                </p:nvSpPr>
                <p:spPr bwMode="auto">
                  <a:xfrm rot="4804059">
                    <a:off x="4512" y="1081"/>
                    <a:ext cx="51" cy="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7" name="Oval 917"/>
                  <p:cNvSpPr>
                    <a:spLocks noChangeArrowheads="1"/>
                  </p:cNvSpPr>
                  <p:nvPr/>
                </p:nvSpPr>
                <p:spPr bwMode="auto">
                  <a:xfrm rot="4804059">
                    <a:off x="4400" y="1036"/>
                    <a:ext cx="50" cy="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28" name="Oval 918"/>
                  <p:cNvSpPr>
                    <a:spLocks noChangeArrowheads="1"/>
                  </p:cNvSpPr>
                  <p:nvPr/>
                </p:nvSpPr>
                <p:spPr bwMode="auto">
                  <a:xfrm rot="4804059">
                    <a:off x="4266" y="1159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grpSp>
                <p:nvGrpSpPr>
                  <p:cNvPr id="929" name="Group 919"/>
                  <p:cNvGrpSpPr>
                    <a:grpSpLocks/>
                  </p:cNvGrpSpPr>
                  <p:nvPr/>
                </p:nvGrpSpPr>
                <p:grpSpPr bwMode="auto">
                  <a:xfrm rot="-295247">
                    <a:off x="3932" y="753"/>
                    <a:ext cx="355" cy="509"/>
                    <a:chOff x="2744" y="1752"/>
                    <a:chExt cx="140" cy="201"/>
                  </a:xfrm>
                </p:grpSpPr>
                <p:sp>
                  <p:nvSpPr>
                    <p:cNvPr id="965" name="Oval 9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175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6" name="Oval 9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4" y="181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7" name="Oval 9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4" y="1873"/>
                      <a:ext cx="20" cy="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8" name="Oval 9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181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9" name="Oval 9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4" y="1873"/>
                      <a:ext cx="20" cy="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70" name="Oval 9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4" y="1933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30" name="Oval 926"/>
                  <p:cNvSpPr>
                    <a:spLocks noChangeArrowheads="1"/>
                  </p:cNvSpPr>
                  <p:nvPr/>
                </p:nvSpPr>
                <p:spPr bwMode="auto">
                  <a:xfrm rot="-4992921">
                    <a:off x="3861" y="706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31" name="Oval 927"/>
                  <p:cNvSpPr>
                    <a:spLocks noChangeArrowheads="1"/>
                  </p:cNvSpPr>
                  <p:nvPr/>
                </p:nvSpPr>
                <p:spPr bwMode="auto">
                  <a:xfrm rot="-4992921">
                    <a:off x="4031" y="574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32" name="Oval 928"/>
                  <p:cNvSpPr>
                    <a:spLocks noChangeArrowheads="1"/>
                  </p:cNvSpPr>
                  <p:nvPr/>
                </p:nvSpPr>
                <p:spPr bwMode="auto">
                  <a:xfrm rot="-4992921">
                    <a:off x="4096" y="598"/>
                    <a:ext cx="51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33" name="Oval 929"/>
                  <p:cNvSpPr>
                    <a:spLocks noChangeArrowheads="1"/>
                  </p:cNvSpPr>
                  <p:nvPr/>
                </p:nvSpPr>
                <p:spPr bwMode="auto">
                  <a:xfrm rot="-4992921">
                    <a:off x="4012" y="724"/>
                    <a:ext cx="51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34" name="Oval 930"/>
                  <p:cNvSpPr>
                    <a:spLocks noChangeArrowheads="1"/>
                  </p:cNvSpPr>
                  <p:nvPr/>
                </p:nvSpPr>
                <p:spPr bwMode="auto">
                  <a:xfrm rot="-4992921">
                    <a:off x="4105" y="445"/>
                    <a:ext cx="50" cy="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35" name="Oval 931"/>
                  <p:cNvSpPr>
                    <a:spLocks noChangeArrowheads="1"/>
                  </p:cNvSpPr>
                  <p:nvPr/>
                </p:nvSpPr>
                <p:spPr bwMode="auto">
                  <a:xfrm rot="-4992921">
                    <a:off x="3879" y="580"/>
                    <a:ext cx="50" cy="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D5D5D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grpSp>
                <p:nvGrpSpPr>
                  <p:cNvPr id="936" name="Group 932"/>
                  <p:cNvGrpSpPr>
                    <a:grpSpLocks/>
                  </p:cNvGrpSpPr>
                  <p:nvPr/>
                </p:nvGrpSpPr>
                <p:grpSpPr bwMode="auto">
                  <a:xfrm rot="1782402">
                    <a:off x="3881" y="534"/>
                    <a:ext cx="355" cy="508"/>
                    <a:chOff x="2744" y="1752"/>
                    <a:chExt cx="140" cy="201"/>
                  </a:xfrm>
                </p:grpSpPr>
                <p:sp>
                  <p:nvSpPr>
                    <p:cNvPr id="959" name="Oval 9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175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0" name="Oval 9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4" y="181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1" name="Oval 9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4" y="1873"/>
                      <a:ext cx="20" cy="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2" name="Oval 9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1812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3" name="Oval 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4" y="1873"/>
                      <a:ext cx="20" cy="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964" name="Oval 9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4" y="1933"/>
                      <a:ext cx="20" cy="2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100000">
                          <a:srgbClr val="D5D5D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37" name="Freeform 939"/>
                  <p:cNvSpPr>
                    <a:spLocks/>
                  </p:cNvSpPr>
                  <p:nvPr/>
                </p:nvSpPr>
                <p:spPr bwMode="auto">
                  <a:xfrm>
                    <a:off x="4322" y="436"/>
                    <a:ext cx="348" cy="245"/>
                  </a:xfrm>
                  <a:custGeom>
                    <a:avLst/>
                    <a:gdLst>
                      <a:gd name="T0" fmla="*/ 7 w 348"/>
                      <a:gd name="T1" fmla="*/ 245 h 245"/>
                      <a:gd name="T2" fmla="*/ 31 w 348"/>
                      <a:gd name="T3" fmla="*/ 140 h 245"/>
                      <a:gd name="T4" fmla="*/ 118 w 348"/>
                      <a:gd name="T5" fmla="*/ 154 h 245"/>
                      <a:gd name="T6" fmla="*/ 199 w 348"/>
                      <a:gd name="T7" fmla="*/ 106 h 245"/>
                      <a:gd name="T8" fmla="*/ 286 w 348"/>
                      <a:gd name="T9" fmla="*/ 39 h 245"/>
                      <a:gd name="T10" fmla="*/ 295 w 348"/>
                      <a:gd name="T11" fmla="*/ 10 h 245"/>
                      <a:gd name="T12" fmla="*/ 348 w 348"/>
                      <a:gd name="T13" fmla="*/ 0 h 2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8"/>
                      <a:gd name="T22" fmla="*/ 0 h 245"/>
                      <a:gd name="T23" fmla="*/ 348 w 348"/>
                      <a:gd name="T24" fmla="*/ 245 h 2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8" h="245">
                        <a:moveTo>
                          <a:pt x="7" y="245"/>
                        </a:moveTo>
                        <a:cubicBezTo>
                          <a:pt x="0" y="205"/>
                          <a:pt x="8" y="172"/>
                          <a:pt x="31" y="140"/>
                        </a:cubicBezTo>
                        <a:cubicBezTo>
                          <a:pt x="66" y="143"/>
                          <a:pt x="87" y="144"/>
                          <a:pt x="118" y="154"/>
                        </a:cubicBezTo>
                        <a:cubicBezTo>
                          <a:pt x="163" y="148"/>
                          <a:pt x="173" y="141"/>
                          <a:pt x="199" y="106"/>
                        </a:cubicBezTo>
                        <a:cubicBezTo>
                          <a:pt x="209" y="29"/>
                          <a:pt x="201" y="46"/>
                          <a:pt x="286" y="39"/>
                        </a:cubicBezTo>
                        <a:cubicBezTo>
                          <a:pt x="289" y="29"/>
                          <a:pt x="287" y="16"/>
                          <a:pt x="295" y="10"/>
                        </a:cubicBezTo>
                        <a:cubicBezTo>
                          <a:pt x="305" y="3"/>
                          <a:pt x="335" y="0"/>
                          <a:pt x="348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8" name="Freeform 940"/>
                  <p:cNvSpPr>
                    <a:spLocks/>
                  </p:cNvSpPr>
                  <p:nvPr/>
                </p:nvSpPr>
                <p:spPr bwMode="auto">
                  <a:xfrm>
                    <a:off x="4375" y="321"/>
                    <a:ext cx="89" cy="250"/>
                  </a:xfrm>
                  <a:custGeom>
                    <a:avLst/>
                    <a:gdLst>
                      <a:gd name="T0" fmla="*/ 22 w 89"/>
                      <a:gd name="T1" fmla="*/ 250 h 250"/>
                      <a:gd name="T2" fmla="*/ 31 w 89"/>
                      <a:gd name="T3" fmla="*/ 130 h 250"/>
                      <a:gd name="T4" fmla="*/ 79 w 89"/>
                      <a:gd name="T5" fmla="*/ 96 h 250"/>
                      <a:gd name="T6" fmla="*/ 89 w 89"/>
                      <a:gd name="T7" fmla="*/ 63 h 250"/>
                      <a:gd name="T8" fmla="*/ 79 w 89"/>
                      <a:gd name="T9" fmla="*/ 0 h 2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250"/>
                      <a:gd name="T17" fmla="*/ 89 w 89"/>
                      <a:gd name="T18" fmla="*/ 250 h 2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250">
                        <a:moveTo>
                          <a:pt x="22" y="250"/>
                        </a:moveTo>
                        <a:cubicBezTo>
                          <a:pt x="11" y="216"/>
                          <a:pt x="0" y="157"/>
                          <a:pt x="31" y="130"/>
                        </a:cubicBezTo>
                        <a:cubicBezTo>
                          <a:pt x="47" y="116"/>
                          <a:pt x="64" y="113"/>
                          <a:pt x="79" y="96"/>
                        </a:cubicBezTo>
                        <a:cubicBezTo>
                          <a:pt x="82" y="85"/>
                          <a:pt x="89" y="74"/>
                          <a:pt x="89" y="63"/>
                        </a:cubicBezTo>
                        <a:cubicBezTo>
                          <a:pt x="89" y="42"/>
                          <a:pt x="72" y="14"/>
                          <a:pt x="79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9" name="Freeform 941"/>
                  <p:cNvSpPr>
                    <a:spLocks/>
                  </p:cNvSpPr>
                  <p:nvPr/>
                </p:nvSpPr>
                <p:spPr bwMode="auto">
                  <a:xfrm>
                    <a:off x="4454" y="633"/>
                    <a:ext cx="360" cy="192"/>
                  </a:xfrm>
                  <a:custGeom>
                    <a:avLst/>
                    <a:gdLst>
                      <a:gd name="T0" fmla="*/ 0 w 360"/>
                      <a:gd name="T1" fmla="*/ 192 h 192"/>
                      <a:gd name="T2" fmla="*/ 207 w 360"/>
                      <a:gd name="T3" fmla="*/ 67 h 192"/>
                      <a:gd name="T4" fmla="*/ 221 w 360"/>
                      <a:gd name="T5" fmla="*/ 19 h 192"/>
                      <a:gd name="T6" fmla="*/ 264 w 360"/>
                      <a:gd name="T7" fmla="*/ 0 h 192"/>
                      <a:gd name="T8" fmla="*/ 360 w 360"/>
                      <a:gd name="T9" fmla="*/ 19 h 1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0"/>
                      <a:gd name="T16" fmla="*/ 0 h 192"/>
                      <a:gd name="T17" fmla="*/ 360 w 360"/>
                      <a:gd name="T18" fmla="*/ 192 h 1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0" h="192">
                        <a:moveTo>
                          <a:pt x="0" y="192"/>
                        </a:moveTo>
                        <a:cubicBezTo>
                          <a:pt x="29" y="82"/>
                          <a:pt x="107" y="80"/>
                          <a:pt x="207" y="67"/>
                        </a:cubicBezTo>
                        <a:cubicBezTo>
                          <a:pt x="211" y="51"/>
                          <a:pt x="211" y="32"/>
                          <a:pt x="221" y="19"/>
                        </a:cubicBezTo>
                        <a:cubicBezTo>
                          <a:pt x="231" y="7"/>
                          <a:pt x="264" y="0"/>
                          <a:pt x="264" y="0"/>
                        </a:cubicBezTo>
                        <a:cubicBezTo>
                          <a:pt x="302" y="3"/>
                          <a:pt x="327" y="4"/>
                          <a:pt x="360" y="19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0" name="Freeform 942"/>
                  <p:cNvSpPr>
                    <a:spLocks/>
                  </p:cNvSpPr>
                  <p:nvPr/>
                </p:nvSpPr>
                <p:spPr bwMode="auto">
                  <a:xfrm>
                    <a:off x="4358" y="480"/>
                    <a:ext cx="327" cy="331"/>
                  </a:xfrm>
                  <a:custGeom>
                    <a:avLst/>
                    <a:gdLst>
                      <a:gd name="T0" fmla="*/ 0 w 327"/>
                      <a:gd name="T1" fmla="*/ 331 h 331"/>
                      <a:gd name="T2" fmla="*/ 43 w 327"/>
                      <a:gd name="T3" fmla="*/ 240 h 331"/>
                      <a:gd name="T4" fmla="*/ 67 w 327"/>
                      <a:gd name="T5" fmla="*/ 216 h 331"/>
                      <a:gd name="T6" fmla="*/ 111 w 327"/>
                      <a:gd name="T7" fmla="*/ 206 h 331"/>
                      <a:gd name="T8" fmla="*/ 216 w 327"/>
                      <a:gd name="T9" fmla="*/ 211 h 331"/>
                      <a:gd name="T10" fmla="*/ 298 w 327"/>
                      <a:gd name="T11" fmla="*/ 57 h 331"/>
                      <a:gd name="T12" fmla="*/ 322 w 327"/>
                      <a:gd name="T13" fmla="*/ 33 h 331"/>
                      <a:gd name="T14" fmla="*/ 327 w 327"/>
                      <a:gd name="T15" fmla="*/ 0 h 3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7"/>
                      <a:gd name="T25" fmla="*/ 0 h 331"/>
                      <a:gd name="T26" fmla="*/ 327 w 327"/>
                      <a:gd name="T27" fmla="*/ 331 h 3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7" h="331">
                        <a:moveTo>
                          <a:pt x="0" y="331"/>
                        </a:moveTo>
                        <a:cubicBezTo>
                          <a:pt x="11" y="284"/>
                          <a:pt x="14" y="274"/>
                          <a:pt x="43" y="240"/>
                        </a:cubicBezTo>
                        <a:cubicBezTo>
                          <a:pt x="54" y="227"/>
                          <a:pt x="50" y="222"/>
                          <a:pt x="67" y="216"/>
                        </a:cubicBezTo>
                        <a:cubicBezTo>
                          <a:pt x="81" y="211"/>
                          <a:pt x="96" y="210"/>
                          <a:pt x="111" y="206"/>
                        </a:cubicBezTo>
                        <a:cubicBezTo>
                          <a:pt x="147" y="209"/>
                          <a:pt x="181" y="218"/>
                          <a:pt x="216" y="211"/>
                        </a:cubicBezTo>
                        <a:cubicBezTo>
                          <a:pt x="250" y="160"/>
                          <a:pt x="225" y="76"/>
                          <a:pt x="298" y="57"/>
                        </a:cubicBezTo>
                        <a:cubicBezTo>
                          <a:pt x="309" y="50"/>
                          <a:pt x="318" y="47"/>
                          <a:pt x="322" y="33"/>
                        </a:cubicBezTo>
                        <a:cubicBezTo>
                          <a:pt x="325" y="22"/>
                          <a:pt x="327" y="0"/>
                          <a:pt x="32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1" name="Freeform 943"/>
                  <p:cNvSpPr>
                    <a:spLocks/>
                  </p:cNvSpPr>
                  <p:nvPr/>
                </p:nvSpPr>
                <p:spPr bwMode="auto">
                  <a:xfrm>
                    <a:off x="4373" y="721"/>
                    <a:ext cx="441" cy="85"/>
                  </a:xfrm>
                  <a:custGeom>
                    <a:avLst/>
                    <a:gdLst>
                      <a:gd name="T0" fmla="*/ 0 w 441"/>
                      <a:gd name="T1" fmla="*/ 32 h 85"/>
                      <a:gd name="T2" fmla="*/ 278 w 441"/>
                      <a:gd name="T3" fmla="*/ 51 h 85"/>
                      <a:gd name="T4" fmla="*/ 307 w 441"/>
                      <a:gd name="T5" fmla="*/ 75 h 85"/>
                      <a:gd name="T6" fmla="*/ 336 w 441"/>
                      <a:gd name="T7" fmla="*/ 85 h 85"/>
                      <a:gd name="T8" fmla="*/ 379 w 441"/>
                      <a:gd name="T9" fmla="*/ 80 h 85"/>
                      <a:gd name="T10" fmla="*/ 388 w 441"/>
                      <a:gd name="T11" fmla="*/ 66 h 85"/>
                      <a:gd name="T12" fmla="*/ 441 w 441"/>
                      <a:gd name="T13" fmla="*/ 61 h 8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41"/>
                      <a:gd name="T22" fmla="*/ 0 h 85"/>
                      <a:gd name="T23" fmla="*/ 441 w 441"/>
                      <a:gd name="T24" fmla="*/ 85 h 8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41" h="85">
                        <a:moveTo>
                          <a:pt x="0" y="32"/>
                        </a:moveTo>
                        <a:cubicBezTo>
                          <a:pt x="75" y="33"/>
                          <a:pt x="199" y="0"/>
                          <a:pt x="278" y="51"/>
                        </a:cubicBezTo>
                        <a:cubicBezTo>
                          <a:pt x="290" y="70"/>
                          <a:pt x="284" y="66"/>
                          <a:pt x="307" y="75"/>
                        </a:cubicBezTo>
                        <a:cubicBezTo>
                          <a:pt x="317" y="79"/>
                          <a:pt x="336" y="85"/>
                          <a:pt x="336" y="85"/>
                        </a:cubicBezTo>
                        <a:cubicBezTo>
                          <a:pt x="350" y="83"/>
                          <a:pt x="365" y="85"/>
                          <a:pt x="379" y="80"/>
                        </a:cubicBezTo>
                        <a:cubicBezTo>
                          <a:pt x="384" y="78"/>
                          <a:pt x="384" y="69"/>
                          <a:pt x="388" y="66"/>
                        </a:cubicBezTo>
                        <a:cubicBezTo>
                          <a:pt x="399" y="57"/>
                          <a:pt x="435" y="61"/>
                          <a:pt x="441" y="61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2" name="Freeform 944"/>
                  <p:cNvSpPr>
                    <a:spLocks/>
                  </p:cNvSpPr>
                  <p:nvPr/>
                </p:nvSpPr>
                <p:spPr bwMode="auto">
                  <a:xfrm>
                    <a:off x="4603" y="676"/>
                    <a:ext cx="226" cy="164"/>
                  </a:xfrm>
                  <a:custGeom>
                    <a:avLst/>
                    <a:gdLst>
                      <a:gd name="T0" fmla="*/ 0 w 226"/>
                      <a:gd name="T1" fmla="*/ 164 h 164"/>
                      <a:gd name="T2" fmla="*/ 62 w 226"/>
                      <a:gd name="T3" fmla="*/ 130 h 164"/>
                      <a:gd name="T4" fmla="*/ 197 w 226"/>
                      <a:gd name="T5" fmla="*/ 116 h 164"/>
                      <a:gd name="T6" fmla="*/ 202 w 226"/>
                      <a:gd name="T7" fmla="*/ 29 h 164"/>
                      <a:gd name="T8" fmla="*/ 206 w 226"/>
                      <a:gd name="T9" fmla="*/ 10 h 164"/>
                      <a:gd name="T10" fmla="*/ 226 w 226"/>
                      <a:gd name="T11" fmla="*/ 0 h 1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6"/>
                      <a:gd name="T19" fmla="*/ 0 h 164"/>
                      <a:gd name="T20" fmla="*/ 226 w 226"/>
                      <a:gd name="T21" fmla="*/ 164 h 1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6" h="164">
                        <a:moveTo>
                          <a:pt x="0" y="164"/>
                        </a:moveTo>
                        <a:cubicBezTo>
                          <a:pt x="15" y="133"/>
                          <a:pt x="31" y="141"/>
                          <a:pt x="62" y="130"/>
                        </a:cubicBezTo>
                        <a:cubicBezTo>
                          <a:pt x="105" y="134"/>
                          <a:pt x="162" y="149"/>
                          <a:pt x="197" y="116"/>
                        </a:cubicBezTo>
                        <a:cubicBezTo>
                          <a:pt x="199" y="87"/>
                          <a:pt x="200" y="58"/>
                          <a:pt x="202" y="29"/>
                        </a:cubicBezTo>
                        <a:cubicBezTo>
                          <a:pt x="203" y="23"/>
                          <a:pt x="202" y="15"/>
                          <a:pt x="206" y="10"/>
                        </a:cubicBezTo>
                        <a:cubicBezTo>
                          <a:pt x="211" y="4"/>
                          <a:pt x="221" y="5"/>
                          <a:pt x="226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3" name="Freeform 945"/>
                  <p:cNvSpPr>
                    <a:spLocks/>
                  </p:cNvSpPr>
                  <p:nvPr/>
                </p:nvSpPr>
                <p:spPr bwMode="auto">
                  <a:xfrm>
                    <a:off x="4598" y="710"/>
                    <a:ext cx="140" cy="159"/>
                  </a:xfrm>
                  <a:custGeom>
                    <a:avLst/>
                    <a:gdLst>
                      <a:gd name="T0" fmla="*/ 0 w 140"/>
                      <a:gd name="T1" fmla="*/ 0 h 159"/>
                      <a:gd name="T2" fmla="*/ 0 w 140"/>
                      <a:gd name="T3" fmla="*/ 67 h 159"/>
                      <a:gd name="T4" fmla="*/ 48 w 140"/>
                      <a:gd name="T5" fmla="*/ 115 h 159"/>
                      <a:gd name="T6" fmla="*/ 87 w 140"/>
                      <a:gd name="T7" fmla="*/ 144 h 159"/>
                      <a:gd name="T8" fmla="*/ 135 w 140"/>
                      <a:gd name="T9" fmla="*/ 139 h 159"/>
                      <a:gd name="T10" fmla="*/ 139 w 140"/>
                      <a:gd name="T11" fmla="*/ 144 h 1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0"/>
                      <a:gd name="T19" fmla="*/ 0 h 159"/>
                      <a:gd name="T20" fmla="*/ 140 w 140"/>
                      <a:gd name="T21" fmla="*/ 159 h 15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0" h="159">
                        <a:moveTo>
                          <a:pt x="0" y="0"/>
                        </a:moveTo>
                        <a:cubicBezTo>
                          <a:pt x="18" y="25"/>
                          <a:pt x="18" y="42"/>
                          <a:pt x="0" y="67"/>
                        </a:cubicBezTo>
                        <a:cubicBezTo>
                          <a:pt x="7" y="88"/>
                          <a:pt x="29" y="103"/>
                          <a:pt x="48" y="115"/>
                        </a:cubicBezTo>
                        <a:cubicBezTo>
                          <a:pt x="60" y="132"/>
                          <a:pt x="67" y="137"/>
                          <a:pt x="87" y="144"/>
                        </a:cubicBezTo>
                        <a:cubicBezTo>
                          <a:pt x="107" y="139"/>
                          <a:pt x="115" y="132"/>
                          <a:pt x="135" y="139"/>
                        </a:cubicBezTo>
                        <a:cubicBezTo>
                          <a:pt x="140" y="157"/>
                          <a:pt x="139" y="159"/>
                          <a:pt x="139" y="144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4" name="Freeform 946"/>
                  <p:cNvSpPr>
                    <a:spLocks/>
                  </p:cNvSpPr>
                  <p:nvPr/>
                </p:nvSpPr>
                <p:spPr bwMode="auto">
                  <a:xfrm>
                    <a:off x="4315" y="436"/>
                    <a:ext cx="72" cy="279"/>
                  </a:xfrm>
                  <a:custGeom>
                    <a:avLst/>
                    <a:gdLst>
                      <a:gd name="T0" fmla="*/ 72 w 72"/>
                      <a:gd name="T1" fmla="*/ 279 h 279"/>
                      <a:gd name="T2" fmla="*/ 58 w 72"/>
                      <a:gd name="T3" fmla="*/ 202 h 279"/>
                      <a:gd name="T4" fmla="*/ 53 w 72"/>
                      <a:gd name="T5" fmla="*/ 120 h 279"/>
                      <a:gd name="T6" fmla="*/ 19 w 72"/>
                      <a:gd name="T7" fmla="*/ 63 h 279"/>
                      <a:gd name="T8" fmla="*/ 14 w 72"/>
                      <a:gd name="T9" fmla="*/ 15 h 279"/>
                      <a:gd name="T10" fmla="*/ 0 w 72"/>
                      <a:gd name="T11" fmla="*/ 0 h 2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2"/>
                      <a:gd name="T19" fmla="*/ 0 h 279"/>
                      <a:gd name="T20" fmla="*/ 72 w 72"/>
                      <a:gd name="T21" fmla="*/ 279 h 2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2" h="279">
                        <a:moveTo>
                          <a:pt x="72" y="279"/>
                        </a:moveTo>
                        <a:cubicBezTo>
                          <a:pt x="44" y="237"/>
                          <a:pt x="52" y="261"/>
                          <a:pt x="58" y="202"/>
                        </a:cubicBezTo>
                        <a:cubicBezTo>
                          <a:pt x="56" y="175"/>
                          <a:pt x="57" y="147"/>
                          <a:pt x="53" y="120"/>
                        </a:cubicBezTo>
                        <a:cubicBezTo>
                          <a:pt x="50" y="102"/>
                          <a:pt x="26" y="83"/>
                          <a:pt x="19" y="63"/>
                        </a:cubicBezTo>
                        <a:cubicBezTo>
                          <a:pt x="17" y="47"/>
                          <a:pt x="19" y="30"/>
                          <a:pt x="14" y="15"/>
                        </a:cubicBezTo>
                        <a:cubicBezTo>
                          <a:pt x="12" y="8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5" name="Freeform 947"/>
                  <p:cNvSpPr>
                    <a:spLocks/>
                  </p:cNvSpPr>
                  <p:nvPr/>
                </p:nvSpPr>
                <p:spPr bwMode="auto">
                  <a:xfrm>
                    <a:off x="4507" y="556"/>
                    <a:ext cx="288" cy="58"/>
                  </a:xfrm>
                  <a:custGeom>
                    <a:avLst/>
                    <a:gdLst>
                      <a:gd name="T0" fmla="*/ 0 w 288"/>
                      <a:gd name="T1" fmla="*/ 0 h 58"/>
                      <a:gd name="T2" fmla="*/ 115 w 288"/>
                      <a:gd name="T3" fmla="*/ 58 h 58"/>
                      <a:gd name="T4" fmla="*/ 211 w 288"/>
                      <a:gd name="T5" fmla="*/ 20 h 58"/>
                      <a:gd name="T6" fmla="*/ 288 w 288"/>
                      <a:gd name="T7" fmla="*/ 29 h 5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8"/>
                      <a:gd name="T13" fmla="*/ 0 h 58"/>
                      <a:gd name="T14" fmla="*/ 288 w 288"/>
                      <a:gd name="T15" fmla="*/ 58 h 5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8" h="58">
                        <a:moveTo>
                          <a:pt x="0" y="0"/>
                        </a:moveTo>
                        <a:cubicBezTo>
                          <a:pt x="26" y="19"/>
                          <a:pt x="83" y="46"/>
                          <a:pt x="115" y="58"/>
                        </a:cubicBezTo>
                        <a:cubicBezTo>
                          <a:pt x="197" y="41"/>
                          <a:pt x="163" y="51"/>
                          <a:pt x="211" y="20"/>
                        </a:cubicBezTo>
                        <a:cubicBezTo>
                          <a:pt x="236" y="27"/>
                          <a:pt x="262" y="29"/>
                          <a:pt x="288" y="29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6" name="Freeform 948"/>
                  <p:cNvSpPr>
                    <a:spLocks/>
                  </p:cNvSpPr>
                  <p:nvPr/>
                </p:nvSpPr>
                <p:spPr bwMode="auto">
                  <a:xfrm>
                    <a:off x="4445" y="360"/>
                    <a:ext cx="90" cy="220"/>
                  </a:xfrm>
                  <a:custGeom>
                    <a:avLst/>
                    <a:gdLst>
                      <a:gd name="T0" fmla="*/ 0 w 90"/>
                      <a:gd name="T1" fmla="*/ 220 h 220"/>
                      <a:gd name="T2" fmla="*/ 24 w 90"/>
                      <a:gd name="T3" fmla="*/ 139 h 220"/>
                      <a:gd name="T4" fmla="*/ 62 w 90"/>
                      <a:gd name="T5" fmla="*/ 110 h 220"/>
                      <a:gd name="T6" fmla="*/ 38 w 90"/>
                      <a:gd name="T7" fmla="*/ 43 h 220"/>
                      <a:gd name="T8" fmla="*/ 33 w 90"/>
                      <a:gd name="T9" fmla="*/ 28 h 220"/>
                      <a:gd name="T10" fmla="*/ 81 w 90"/>
                      <a:gd name="T11" fmla="*/ 0 h 2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0"/>
                      <a:gd name="T19" fmla="*/ 0 h 220"/>
                      <a:gd name="T20" fmla="*/ 90 w 90"/>
                      <a:gd name="T21" fmla="*/ 220 h 2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0" h="220">
                        <a:moveTo>
                          <a:pt x="0" y="220"/>
                        </a:moveTo>
                        <a:cubicBezTo>
                          <a:pt x="4" y="190"/>
                          <a:pt x="6" y="164"/>
                          <a:pt x="24" y="139"/>
                        </a:cubicBezTo>
                        <a:cubicBezTo>
                          <a:pt x="30" y="118"/>
                          <a:pt x="42" y="120"/>
                          <a:pt x="62" y="110"/>
                        </a:cubicBezTo>
                        <a:cubicBezTo>
                          <a:pt x="90" y="70"/>
                          <a:pt x="65" y="70"/>
                          <a:pt x="38" y="43"/>
                        </a:cubicBezTo>
                        <a:cubicBezTo>
                          <a:pt x="36" y="38"/>
                          <a:pt x="31" y="33"/>
                          <a:pt x="33" y="28"/>
                        </a:cubicBezTo>
                        <a:cubicBezTo>
                          <a:pt x="35" y="23"/>
                          <a:pt x="75" y="0"/>
                          <a:pt x="81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7" name="Freeform 949"/>
                  <p:cNvSpPr>
                    <a:spLocks/>
                  </p:cNvSpPr>
                  <p:nvPr/>
                </p:nvSpPr>
                <p:spPr bwMode="auto">
                  <a:xfrm>
                    <a:off x="4445" y="388"/>
                    <a:ext cx="139" cy="360"/>
                  </a:xfrm>
                  <a:custGeom>
                    <a:avLst/>
                    <a:gdLst>
                      <a:gd name="T0" fmla="*/ 4 w 139"/>
                      <a:gd name="T1" fmla="*/ 360 h 360"/>
                      <a:gd name="T2" fmla="*/ 72 w 139"/>
                      <a:gd name="T3" fmla="*/ 236 h 360"/>
                      <a:gd name="T4" fmla="*/ 96 w 139"/>
                      <a:gd name="T5" fmla="*/ 159 h 360"/>
                      <a:gd name="T6" fmla="*/ 120 w 139"/>
                      <a:gd name="T7" fmla="*/ 130 h 360"/>
                      <a:gd name="T8" fmla="*/ 139 w 139"/>
                      <a:gd name="T9" fmla="*/ 0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"/>
                      <a:gd name="T16" fmla="*/ 0 h 360"/>
                      <a:gd name="T17" fmla="*/ 139 w 139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" h="360">
                        <a:moveTo>
                          <a:pt x="4" y="360"/>
                        </a:moveTo>
                        <a:cubicBezTo>
                          <a:pt x="19" y="302"/>
                          <a:pt x="0" y="250"/>
                          <a:pt x="72" y="236"/>
                        </a:cubicBezTo>
                        <a:cubicBezTo>
                          <a:pt x="103" y="214"/>
                          <a:pt x="84" y="201"/>
                          <a:pt x="96" y="159"/>
                        </a:cubicBezTo>
                        <a:cubicBezTo>
                          <a:pt x="99" y="147"/>
                          <a:pt x="113" y="140"/>
                          <a:pt x="120" y="130"/>
                        </a:cubicBezTo>
                        <a:cubicBezTo>
                          <a:pt x="128" y="92"/>
                          <a:pt x="124" y="30"/>
                          <a:pt x="139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8" name="Freeform 950"/>
                  <p:cNvSpPr>
                    <a:spLocks/>
                  </p:cNvSpPr>
                  <p:nvPr/>
                </p:nvSpPr>
                <p:spPr bwMode="auto">
                  <a:xfrm>
                    <a:off x="4317" y="326"/>
                    <a:ext cx="502" cy="538"/>
                  </a:xfrm>
                  <a:custGeom>
                    <a:avLst/>
                    <a:gdLst>
                      <a:gd name="T0" fmla="*/ 22 w 502"/>
                      <a:gd name="T1" fmla="*/ 418 h 538"/>
                      <a:gd name="T2" fmla="*/ 3 w 502"/>
                      <a:gd name="T3" fmla="*/ 389 h 538"/>
                      <a:gd name="T4" fmla="*/ 99 w 502"/>
                      <a:gd name="T5" fmla="*/ 346 h 538"/>
                      <a:gd name="T6" fmla="*/ 84 w 502"/>
                      <a:gd name="T7" fmla="*/ 230 h 538"/>
                      <a:gd name="T8" fmla="*/ 176 w 502"/>
                      <a:gd name="T9" fmla="*/ 365 h 538"/>
                      <a:gd name="T10" fmla="*/ 209 w 502"/>
                      <a:gd name="T11" fmla="*/ 269 h 538"/>
                      <a:gd name="T12" fmla="*/ 281 w 502"/>
                      <a:gd name="T13" fmla="*/ 211 h 538"/>
                      <a:gd name="T14" fmla="*/ 353 w 502"/>
                      <a:gd name="T15" fmla="*/ 331 h 538"/>
                      <a:gd name="T16" fmla="*/ 459 w 502"/>
                      <a:gd name="T17" fmla="*/ 355 h 538"/>
                      <a:gd name="T18" fmla="*/ 406 w 502"/>
                      <a:gd name="T19" fmla="*/ 432 h 538"/>
                      <a:gd name="T20" fmla="*/ 262 w 502"/>
                      <a:gd name="T21" fmla="*/ 398 h 538"/>
                      <a:gd name="T22" fmla="*/ 185 w 502"/>
                      <a:gd name="T23" fmla="*/ 451 h 538"/>
                      <a:gd name="T24" fmla="*/ 257 w 502"/>
                      <a:gd name="T25" fmla="*/ 480 h 538"/>
                      <a:gd name="T26" fmla="*/ 320 w 502"/>
                      <a:gd name="T27" fmla="*/ 413 h 538"/>
                      <a:gd name="T28" fmla="*/ 252 w 502"/>
                      <a:gd name="T29" fmla="*/ 269 h 538"/>
                      <a:gd name="T30" fmla="*/ 219 w 502"/>
                      <a:gd name="T31" fmla="*/ 120 h 538"/>
                      <a:gd name="T32" fmla="*/ 65 w 502"/>
                      <a:gd name="T33" fmla="*/ 67 h 538"/>
                      <a:gd name="T34" fmla="*/ 171 w 502"/>
                      <a:gd name="T35" fmla="*/ 182 h 538"/>
                      <a:gd name="T36" fmla="*/ 147 w 502"/>
                      <a:gd name="T37" fmla="*/ 149 h 538"/>
                      <a:gd name="T38" fmla="*/ 104 w 502"/>
                      <a:gd name="T39" fmla="*/ 48 h 538"/>
                      <a:gd name="T40" fmla="*/ 17 w 502"/>
                      <a:gd name="T41" fmla="*/ 34 h 538"/>
                      <a:gd name="T42" fmla="*/ 12 w 502"/>
                      <a:gd name="T43" fmla="*/ 125 h 538"/>
                      <a:gd name="T44" fmla="*/ 80 w 502"/>
                      <a:gd name="T45" fmla="*/ 206 h 538"/>
                      <a:gd name="T46" fmla="*/ 65 w 502"/>
                      <a:gd name="T47" fmla="*/ 283 h 538"/>
                      <a:gd name="T48" fmla="*/ 209 w 502"/>
                      <a:gd name="T49" fmla="*/ 235 h 538"/>
                      <a:gd name="T50" fmla="*/ 334 w 502"/>
                      <a:gd name="T51" fmla="*/ 144 h 538"/>
                      <a:gd name="T52" fmla="*/ 396 w 502"/>
                      <a:gd name="T53" fmla="*/ 269 h 538"/>
                      <a:gd name="T54" fmla="*/ 459 w 502"/>
                      <a:gd name="T55" fmla="*/ 317 h 538"/>
                      <a:gd name="T56" fmla="*/ 420 w 502"/>
                      <a:gd name="T57" fmla="*/ 379 h 538"/>
                      <a:gd name="T58" fmla="*/ 464 w 502"/>
                      <a:gd name="T59" fmla="*/ 418 h 538"/>
                      <a:gd name="T60" fmla="*/ 502 w 502"/>
                      <a:gd name="T61" fmla="*/ 451 h 538"/>
                      <a:gd name="T62" fmla="*/ 473 w 502"/>
                      <a:gd name="T63" fmla="*/ 533 h 538"/>
                      <a:gd name="T64" fmla="*/ 430 w 502"/>
                      <a:gd name="T65" fmla="*/ 494 h 538"/>
                      <a:gd name="T66" fmla="*/ 344 w 502"/>
                      <a:gd name="T67" fmla="*/ 499 h 538"/>
                      <a:gd name="T68" fmla="*/ 185 w 502"/>
                      <a:gd name="T69" fmla="*/ 446 h 538"/>
                      <a:gd name="T70" fmla="*/ 171 w 502"/>
                      <a:gd name="T71" fmla="*/ 504 h 538"/>
                      <a:gd name="T72" fmla="*/ 209 w 502"/>
                      <a:gd name="T73" fmla="*/ 394 h 538"/>
                      <a:gd name="T74" fmla="*/ 291 w 502"/>
                      <a:gd name="T75" fmla="*/ 322 h 538"/>
                      <a:gd name="T76" fmla="*/ 305 w 502"/>
                      <a:gd name="T77" fmla="*/ 274 h 538"/>
                      <a:gd name="T78" fmla="*/ 329 w 502"/>
                      <a:gd name="T79" fmla="*/ 307 h 53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02"/>
                      <a:gd name="T121" fmla="*/ 0 h 538"/>
                      <a:gd name="T122" fmla="*/ 502 w 502"/>
                      <a:gd name="T123" fmla="*/ 538 h 53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02" h="538">
                        <a:moveTo>
                          <a:pt x="84" y="485"/>
                        </a:moveTo>
                        <a:cubicBezTo>
                          <a:pt x="76" y="361"/>
                          <a:pt x="98" y="467"/>
                          <a:pt x="22" y="418"/>
                        </a:cubicBezTo>
                        <a:cubicBezTo>
                          <a:pt x="20" y="411"/>
                          <a:pt x="21" y="404"/>
                          <a:pt x="17" y="398"/>
                        </a:cubicBezTo>
                        <a:cubicBezTo>
                          <a:pt x="14" y="393"/>
                          <a:pt x="4" y="394"/>
                          <a:pt x="3" y="389"/>
                        </a:cubicBezTo>
                        <a:cubicBezTo>
                          <a:pt x="0" y="375"/>
                          <a:pt x="26" y="368"/>
                          <a:pt x="32" y="365"/>
                        </a:cubicBezTo>
                        <a:cubicBezTo>
                          <a:pt x="59" y="352"/>
                          <a:pt x="67" y="350"/>
                          <a:pt x="99" y="346"/>
                        </a:cubicBezTo>
                        <a:cubicBezTo>
                          <a:pt x="114" y="321"/>
                          <a:pt x="119" y="286"/>
                          <a:pt x="104" y="259"/>
                        </a:cubicBezTo>
                        <a:cubicBezTo>
                          <a:pt x="98" y="249"/>
                          <a:pt x="84" y="230"/>
                          <a:pt x="84" y="230"/>
                        </a:cubicBezTo>
                        <a:cubicBezTo>
                          <a:pt x="112" y="213"/>
                          <a:pt x="135" y="230"/>
                          <a:pt x="152" y="254"/>
                        </a:cubicBezTo>
                        <a:cubicBezTo>
                          <a:pt x="154" y="289"/>
                          <a:pt x="135" y="351"/>
                          <a:pt x="176" y="365"/>
                        </a:cubicBezTo>
                        <a:cubicBezTo>
                          <a:pt x="197" y="361"/>
                          <a:pt x="217" y="357"/>
                          <a:pt x="238" y="350"/>
                        </a:cubicBezTo>
                        <a:cubicBezTo>
                          <a:pt x="233" y="316"/>
                          <a:pt x="220" y="299"/>
                          <a:pt x="209" y="269"/>
                        </a:cubicBezTo>
                        <a:cubicBezTo>
                          <a:pt x="226" y="263"/>
                          <a:pt x="246" y="267"/>
                          <a:pt x="262" y="259"/>
                        </a:cubicBezTo>
                        <a:cubicBezTo>
                          <a:pt x="272" y="254"/>
                          <a:pt x="278" y="221"/>
                          <a:pt x="281" y="211"/>
                        </a:cubicBezTo>
                        <a:cubicBezTo>
                          <a:pt x="348" y="216"/>
                          <a:pt x="339" y="207"/>
                          <a:pt x="368" y="250"/>
                        </a:cubicBezTo>
                        <a:cubicBezTo>
                          <a:pt x="375" y="282"/>
                          <a:pt x="361" y="301"/>
                          <a:pt x="353" y="331"/>
                        </a:cubicBezTo>
                        <a:cubicBezTo>
                          <a:pt x="378" y="356"/>
                          <a:pt x="407" y="350"/>
                          <a:pt x="435" y="331"/>
                        </a:cubicBezTo>
                        <a:cubicBezTo>
                          <a:pt x="440" y="335"/>
                          <a:pt x="459" y="346"/>
                          <a:pt x="459" y="355"/>
                        </a:cubicBezTo>
                        <a:cubicBezTo>
                          <a:pt x="459" y="359"/>
                          <a:pt x="439" y="408"/>
                          <a:pt x="435" y="413"/>
                        </a:cubicBezTo>
                        <a:cubicBezTo>
                          <a:pt x="428" y="422"/>
                          <a:pt x="415" y="425"/>
                          <a:pt x="406" y="432"/>
                        </a:cubicBezTo>
                        <a:cubicBezTo>
                          <a:pt x="398" y="472"/>
                          <a:pt x="408" y="461"/>
                          <a:pt x="348" y="446"/>
                        </a:cubicBezTo>
                        <a:cubicBezTo>
                          <a:pt x="323" y="440"/>
                          <a:pt x="277" y="419"/>
                          <a:pt x="262" y="398"/>
                        </a:cubicBezTo>
                        <a:cubicBezTo>
                          <a:pt x="249" y="380"/>
                          <a:pt x="257" y="386"/>
                          <a:pt x="238" y="379"/>
                        </a:cubicBezTo>
                        <a:cubicBezTo>
                          <a:pt x="194" y="394"/>
                          <a:pt x="196" y="410"/>
                          <a:pt x="185" y="451"/>
                        </a:cubicBezTo>
                        <a:cubicBezTo>
                          <a:pt x="191" y="481"/>
                          <a:pt x="196" y="497"/>
                          <a:pt x="219" y="518"/>
                        </a:cubicBezTo>
                        <a:cubicBezTo>
                          <a:pt x="230" y="501"/>
                          <a:pt x="244" y="495"/>
                          <a:pt x="257" y="480"/>
                        </a:cubicBezTo>
                        <a:cubicBezTo>
                          <a:pt x="265" y="471"/>
                          <a:pt x="268" y="459"/>
                          <a:pt x="276" y="451"/>
                        </a:cubicBezTo>
                        <a:cubicBezTo>
                          <a:pt x="289" y="438"/>
                          <a:pt x="306" y="426"/>
                          <a:pt x="320" y="413"/>
                        </a:cubicBezTo>
                        <a:cubicBezTo>
                          <a:pt x="334" y="362"/>
                          <a:pt x="289" y="339"/>
                          <a:pt x="267" y="302"/>
                        </a:cubicBezTo>
                        <a:cubicBezTo>
                          <a:pt x="254" y="254"/>
                          <a:pt x="271" y="309"/>
                          <a:pt x="252" y="269"/>
                        </a:cubicBezTo>
                        <a:cubicBezTo>
                          <a:pt x="242" y="248"/>
                          <a:pt x="241" y="223"/>
                          <a:pt x="233" y="202"/>
                        </a:cubicBezTo>
                        <a:cubicBezTo>
                          <a:pt x="224" y="83"/>
                          <a:pt x="241" y="164"/>
                          <a:pt x="219" y="120"/>
                        </a:cubicBezTo>
                        <a:cubicBezTo>
                          <a:pt x="213" y="109"/>
                          <a:pt x="209" y="78"/>
                          <a:pt x="195" y="77"/>
                        </a:cubicBezTo>
                        <a:cubicBezTo>
                          <a:pt x="152" y="74"/>
                          <a:pt x="108" y="70"/>
                          <a:pt x="65" y="67"/>
                        </a:cubicBezTo>
                        <a:cubicBezTo>
                          <a:pt x="31" y="138"/>
                          <a:pt x="63" y="160"/>
                          <a:pt x="123" y="168"/>
                        </a:cubicBezTo>
                        <a:cubicBezTo>
                          <a:pt x="139" y="174"/>
                          <a:pt x="171" y="182"/>
                          <a:pt x="171" y="182"/>
                        </a:cubicBezTo>
                        <a:cubicBezTo>
                          <a:pt x="164" y="214"/>
                          <a:pt x="168" y="216"/>
                          <a:pt x="156" y="178"/>
                        </a:cubicBezTo>
                        <a:cubicBezTo>
                          <a:pt x="138" y="121"/>
                          <a:pt x="166" y="203"/>
                          <a:pt x="147" y="149"/>
                        </a:cubicBezTo>
                        <a:cubicBezTo>
                          <a:pt x="142" y="119"/>
                          <a:pt x="131" y="102"/>
                          <a:pt x="113" y="77"/>
                        </a:cubicBezTo>
                        <a:cubicBezTo>
                          <a:pt x="110" y="67"/>
                          <a:pt x="110" y="56"/>
                          <a:pt x="104" y="48"/>
                        </a:cubicBezTo>
                        <a:cubicBezTo>
                          <a:pt x="93" y="34"/>
                          <a:pt x="64" y="13"/>
                          <a:pt x="46" y="0"/>
                        </a:cubicBezTo>
                        <a:cubicBezTo>
                          <a:pt x="27" y="7"/>
                          <a:pt x="23" y="15"/>
                          <a:pt x="17" y="34"/>
                        </a:cubicBezTo>
                        <a:cubicBezTo>
                          <a:pt x="25" y="65"/>
                          <a:pt x="27" y="66"/>
                          <a:pt x="60" y="72"/>
                        </a:cubicBezTo>
                        <a:cubicBezTo>
                          <a:pt x="48" y="91"/>
                          <a:pt x="28" y="109"/>
                          <a:pt x="12" y="125"/>
                        </a:cubicBezTo>
                        <a:cubicBezTo>
                          <a:pt x="7" y="142"/>
                          <a:pt x="4" y="148"/>
                          <a:pt x="12" y="168"/>
                        </a:cubicBezTo>
                        <a:cubicBezTo>
                          <a:pt x="28" y="208"/>
                          <a:pt x="44" y="196"/>
                          <a:pt x="80" y="206"/>
                        </a:cubicBezTo>
                        <a:cubicBezTo>
                          <a:pt x="91" y="214"/>
                          <a:pt x="108" y="217"/>
                          <a:pt x="113" y="230"/>
                        </a:cubicBezTo>
                        <a:cubicBezTo>
                          <a:pt x="119" y="247"/>
                          <a:pt x="75" y="274"/>
                          <a:pt x="65" y="283"/>
                        </a:cubicBezTo>
                        <a:cubicBezTo>
                          <a:pt x="52" y="321"/>
                          <a:pt x="85" y="321"/>
                          <a:pt x="113" y="331"/>
                        </a:cubicBezTo>
                        <a:cubicBezTo>
                          <a:pt x="145" y="299"/>
                          <a:pt x="172" y="262"/>
                          <a:pt x="209" y="235"/>
                        </a:cubicBezTo>
                        <a:cubicBezTo>
                          <a:pt x="228" y="181"/>
                          <a:pt x="259" y="191"/>
                          <a:pt x="315" y="187"/>
                        </a:cubicBezTo>
                        <a:cubicBezTo>
                          <a:pt x="323" y="174"/>
                          <a:pt x="334" y="144"/>
                          <a:pt x="334" y="144"/>
                        </a:cubicBezTo>
                        <a:cubicBezTo>
                          <a:pt x="359" y="153"/>
                          <a:pt x="368" y="162"/>
                          <a:pt x="377" y="187"/>
                        </a:cubicBezTo>
                        <a:cubicBezTo>
                          <a:pt x="369" y="216"/>
                          <a:pt x="370" y="251"/>
                          <a:pt x="396" y="269"/>
                        </a:cubicBezTo>
                        <a:cubicBezTo>
                          <a:pt x="426" y="249"/>
                          <a:pt x="425" y="246"/>
                          <a:pt x="430" y="206"/>
                        </a:cubicBezTo>
                        <a:cubicBezTo>
                          <a:pt x="476" y="218"/>
                          <a:pt x="456" y="271"/>
                          <a:pt x="459" y="317"/>
                        </a:cubicBezTo>
                        <a:cubicBezTo>
                          <a:pt x="450" y="350"/>
                          <a:pt x="461" y="324"/>
                          <a:pt x="440" y="350"/>
                        </a:cubicBezTo>
                        <a:cubicBezTo>
                          <a:pt x="433" y="359"/>
                          <a:pt x="420" y="379"/>
                          <a:pt x="420" y="379"/>
                        </a:cubicBezTo>
                        <a:cubicBezTo>
                          <a:pt x="416" y="394"/>
                          <a:pt x="406" y="422"/>
                          <a:pt x="406" y="422"/>
                        </a:cubicBezTo>
                        <a:cubicBezTo>
                          <a:pt x="416" y="453"/>
                          <a:pt x="438" y="425"/>
                          <a:pt x="464" y="418"/>
                        </a:cubicBezTo>
                        <a:cubicBezTo>
                          <a:pt x="473" y="419"/>
                          <a:pt x="485" y="416"/>
                          <a:pt x="492" y="422"/>
                        </a:cubicBezTo>
                        <a:cubicBezTo>
                          <a:pt x="500" y="429"/>
                          <a:pt x="502" y="451"/>
                          <a:pt x="502" y="451"/>
                        </a:cubicBezTo>
                        <a:cubicBezTo>
                          <a:pt x="497" y="471"/>
                          <a:pt x="485" y="480"/>
                          <a:pt x="478" y="499"/>
                        </a:cubicBezTo>
                        <a:cubicBezTo>
                          <a:pt x="476" y="510"/>
                          <a:pt x="480" y="524"/>
                          <a:pt x="473" y="533"/>
                        </a:cubicBezTo>
                        <a:cubicBezTo>
                          <a:pt x="469" y="538"/>
                          <a:pt x="459" y="532"/>
                          <a:pt x="454" y="528"/>
                        </a:cubicBezTo>
                        <a:cubicBezTo>
                          <a:pt x="444" y="519"/>
                          <a:pt x="440" y="504"/>
                          <a:pt x="430" y="494"/>
                        </a:cubicBezTo>
                        <a:cubicBezTo>
                          <a:pt x="403" y="467"/>
                          <a:pt x="389" y="430"/>
                          <a:pt x="358" y="408"/>
                        </a:cubicBezTo>
                        <a:cubicBezTo>
                          <a:pt x="307" y="419"/>
                          <a:pt x="316" y="459"/>
                          <a:pt x="344" y="499"/>
                        </a:cubicBezTo>
                        <a:cubicBezTo>
                          <a:pt x="318" y="519"/>
                          <a:pt x="304" y="517"/>
                          <a:pt x="281" y="494"/>
                        </a:cubicBezTo>
                        <a:cubicBezTo>
                          <a:pt x="262" y="455"/>
                          <a:pt x="224" y="454"/>
                          <a:pt x="185" y="446"/>
                        </a:cubicBezTo>
                        <a:cubicBezTo>
                          <a:pt x="137" y="451"/>
                          <a:pt x="137" y="447"/>
                          <a:pt x="113" y="480"/>
                        </a:cubicBezTo>
                        <a:cubicBezTo>
                          <a:pt x="148" y="486"/>
                          <a:pt x="142" y="494"/>
                          <a:pt x="171" y="504"/>
                        </a:cubicBezTo>
                        <a:cubicBezTo>
                          <a:pt x="197" y="497"/>
                          <a:pt x="192" y="489"/>
                          <a:pt x="200" y="466"/>
                        </a:cubicBezTo>
                        <a:cubicBezTo>
                          <a:pt x="202" y="442"/>
                          <a:pt x="195" y="414"/>
                          <a:pt x="209" y="394"/>
                        </a:cubicBezTo>
                        <a:cubicBezTo>
                          <a:pt x="220" y="377"/>
                          <a:pt x="239" y="373"/>
                          <a:pt x="252" y="360"/>
                        </a:cubicBezTo>
                        <a:cubicBezTo>
                          <a:pt x="265" y="347"/>
                          <a:pt x="277" y="335"/>
                          <a:pt x="291" y="322"/>
                        </a:cubicBezTo>
                        <a:cubicBezTo>
                          <a:pt x="294" y="315"/>
                          <a:pt x="298" y="309"/>
                          <a:pt x="300" y="302"/>
                        </a:cubicBezTo>
                        <a:cubicBezTo>
                          <a:pt x="303" y="293"/>
                          <a:pt x="296" y="274"/>
                          <a:pt x="305" y="274"/>
                        </a:cubicBezTo>
                        <a:cubicBezTo>
                          <a:pt x="315" y="274"/>
                          <a:pt x="306" y="299"/>
                          <a:pt x="315" y="302"/>
                        </a:cubicBezTo>
                        <a:cubicBezTo>
                          <a:pt x="320" y="304"/>
                          <a:pt x="324" y="305"/>
                          <a:pt x="329" y="307"/>
                        </a:cubicBezTo>
                        <a:cubicBezTo>
                          <a:pt x="399" y="288"/>
                          <a:pt x="339" y="182"/>
                          <a:pt x="420" y="182"/>
                        </a:cubicBez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9" name="Freeform 951"/>
                  <p:cNvSpPr>
                    <a:spLocks/>
                  </p:cNvSpPr>
                  <p:nvPr/>
                </p:nvSpPr>
                <p:spPr bwMode="auto">
                  <a:xfrm rot="5693262">
                    <a:off x="4374" y="657"/>
                    <a:ext cx="176" cy="540"/>
                  </a:xfrm>
                  <a:custGeom>
                    <a:avLst/>
                    <a:gdLst>
                      <a:gd name="T0" fmla="*/ 0 w 502"/>
                      <a:gd name="T1" fmla="*/ 556 h 538"/>
                      <a:gd name="T2" fmla="*/ 0 w 502"/>
                      <a:gd name="T3" fmla="*/ 512 h 538"/>
                      <a:gd name="T4" fmla="*/ 0 w 502"/>
                      <a:gd name="T5" fmla="*/ 426 h 538"/>
                      <a:gd name="T6" fmla="*/ 0 w 502"/>
                      <a:gd name="T7" fmla="*/ 299 h 538"/>
                      <a:gd name="T8" fmla="*/ 0 w 502"/>
                      <a:gd name="T9" fmla="*/ 464 h 538"/>
                      <a:gd name="T10" fmla="*/ 0 w 502"/>
                      <a:gd name="T11" fmla="*/ 338 h 538"/>
                      <a:gd name="T12" fmla="*/ 0 w 502"/>
                      <a:gd name="T13" fmla="*/ 280 h 538"/>
                      <a:gd name="T14" fmla="*/ 0 w 502"/>
                      <a:gd name="T15" fmla="*/ 400 h 538"/>
                      <a:gd name="T16" fmla="*/ 0 w 502"/>
                      <a:gd name="T17" fmla="*/ 444 h 538"/>
                      <a:gd name="T18" fmla="*/ 0 w 502"/>
                      <a:gd name="T19" fmla="*/ 570 h 538"/>
                      <a:gd name="T20" fmla="*/ 0 w 502"/>
                      <a:gd name="T21" fmla="*/ 530 h 538"/>
                      <a:gd name="T22" fmla="*/ 0 w 502"/>
                      <a:gd name="T23" fmla="*/ 589 h 538"/>
                      <a:gd name="T24" fmla="*/ 0 w 502"/>
                      <a:gd name="T25" fmla="*/ 618 h 538"/>
                      <a:gd name="T26" fmla="*/ 0 w 502"/>
                      <a:gd name="T27" fmla="*/ 551 h 538"/>
                      <a:gd name="T28" fmla="*/ 0 w 502"/>
                      <a:gd name="T29" fmla="*/ 338 h 538"/>
                      <a:gd name="T30" fmla="*/ 0 w 502"/>
                      <a:gd name="T31" fmla="*/ 120 h 538"/>
                      <a:gd name="T32" fmla="*/ 0 w 502"/>
                      <a:gd name="T33" fmla="*/ 67 h 538"/>
                      <a:gd name="T34" fmla="*/ 0 w 502"/>
                      <a:gd name="T35" fmla="*/ 251 h 538"/>
                      <a:gd name="T36" fmla="*/ 0 w 502"/>
                      <a:gd name="T37" fmla="*/ 218 h 538"/>
                      <a:gd name="T38" fmla="*/ 0 w 502"/>
                      <a:gd name="T39" fmla="*/ 48 h 538"/>
                      <a:gd name="T40" fmla="*/ 0 w 502"/>
                      <a:gd name="T41" fmla="*/ 34 h 538"/>
                      <a:gd name="T42" fmla="*/ 0 w 502"/>
                      <a:gd name="T43" fmla="*/ 125 h 538"/>
                      <a:gd name="T44" fmla="*/ 0 w 502"/>
                      <a:gd name="T45" fmla="*/ 275 h 538"/>
                      <a:gd name="T46" fmla="*/ 0 w 502"/>
                      <a:gd name="T47" fmla="*/ 352 h 538"/>
                      <a:gd name="T48" fmla="*/ 0 w 502"/>
                      <a:gd name="T49" fmla="*/ 304 h 538"/>
                      <a:gd name="T50" fmla="*/ 0 w 502"/>
                      <a:gd name="T51" fmla="*/ 213 h 538"/>
                      <a:gd name="T52" fmla="*/ 0 w 502"/>
                      <a:gd name="T53" fmla="*/ 338 h 538"/>
                      <a:gd name="T54" fmla="*/ 0 w 502"/>
                      <a:gd name="T55" fmla="*/ 386 h 538"/>
                      <a:gd name="T56" fmla="*/ 0 w 502"/>
                      <a:gd name="T57" fmla="*/ 492 h 538"/>
                      <a:gd name="T58" fmla="*/ 0 w 502"/>
                      <a:gd name="T59" fmla="*/ 556 h 538"/>
                      <a:gd name="T60" fmla="*/ 0 w 502"/>
                      <a:gd name="T61" fmla="*/ 589 h 538"/>
                      <a:gd name="T62" fmla="*/ 0 w 502"/>
                      <a:gd name="T63" fmla="*/ 671 h 538"/>
                      <a:gd name="T64" fmla="*/ 0 w 502"/>
                      <a:gd name="T65" fmla="*/ 632 h 538"/>
                      <a:gd name="T66" fmla="*/ 0 w 502"/>
                      <a:gd name="T67" fmla="*/ 637 h 538"/>
                      <a:gd name="T68" fmla="*/ 0 w 502"/>
                      <a:gd name="T69" fmla="*/ 584 h 538"/>
                      <a:gd name="T70" fmla="*/ 0 w 502"/>
                      <a:gd name="T71" fmla="*/ 642 h 538"/>
                      <a:gd name="T72" fmla="*/ 0 w 502"/>
                      <a:gd name="T73" fmla="*/ 522 h 538"/>
                      <a:gd name="T74" fmla="*/ 0 w 502"/>
                      <a:gd name="T75" fmla="*/ 391 h 538"/>
                      <a:gd name="T76" fmla="*/ 0 w 502"/>
                      <a:gd name="T77" fmla="*/ 343 h 538"/>
                      <a:gd name="T78" fmla="*/ 0 w 502"/>
                      <a:gd name="T79" fmla="*/ 376 h 53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02"/>
                      <a:gd name="T121" fmla="*/ 0 h 538"/>
                      <a:gd name="T122" fmla="*/ 502 w 502"/>
                      <a:gd name="T123" fmla="*/ 538 h 53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02" h="538">
                        <a:moveTo>
                          <a:pt x="84" y="485"/>
                        </a:moveTo>
                        <a:cubicBezTo>
                          <a:pt x="76" y="361"/>
                          <a:pt x="98" y="467"/>
                          <a:pt x="22" y="418"/>
                        </a:cubicBezTo>
                        <a:cubicBezTo>
                          <a:pt x="20" y="411"/>
                          <a:pt x="21" y="404"/>
                          <a:pt x="17" y="398"/>
                        </a:cubicBezTo>
                        <a:cubicBezTo>
                          <a:pt x="14" y="393"/>
                          <a:pt x="4" y="394"/>
                          <a:pt x="3" y="389"/>
                        </a:cubicBezTo>
                        <a:cubicBezTo>
                          <a:pt x="0" y="375"/>
                          <a:pt x="26" y="368"/>
                          <a:pt x="32" y="365"/>
                        </a:cubicBezTo>
                        <a:cubicBezTo>
                          <a:pt x="59" y="352"/>
                          <a:pt x="67" y="350"/>
                          <a:pt x="99" y="346"/>
                        </a:cubicBezTo>
                        <a:cubicBezTo>
                          <a:pt x="114" y="321"/>
                          <a:pt x="119" y="286"/>
                          <a:pt x="104" y="259"/>
                        </a:cubicBezTo>
                        <a:cubicBezTo>
                          <a:pt x="98" y="249"/>
                          <a:pt x="84" y="230"/>
                          <a:pt x="84" y="230"/>
                        </a:cubicBezTo>
                        <a:cubicBezTo>
                          <a:pt x="112" y="213"/>
                          <a:pt x="135" y="230"/>
                          <a:pt x="152" y="254"/>
                        </a:cubicBezTo>
                        <a:cubicBezTo>
                          <a:pt x="154" y="289"/>
                          <a:pt x="135" y="351"/>
                          <a:pt x="176" y="365"/>
                        </a:cubicBezTo>
                        <a:cubicBezTo>
                          <a:pt x="197" y="361"/>
                          <a:pt x="217" y="357"/>
                          <a:pt x="238" y="350"/>
                        </a:cubicBezTo>
                        <a:cubicBezTo>
                          <a:pt x="233" y="316"/>
                          <a:pt x="220" y="299"/>
                          <a:pt x="209" y="269"/>
                        </a:cubicBezTo>
                        <a:cubicBezTo>
                          <a:pt x="226" y="263"/>
                          <a:pt x="246" y="267"/>
                          <a:pt x="262" y="259"/>
                        </a:cubicBezTo>
                        <a:cubicBezTo>
                          <a:pt x="272" y="254"/>
                          <a:pt x="278" y="221"/>
                          <a:pt x="281" y="211"/>
                        </a:cubicBezTo>
                        <a:cubicBezTo>
                          <a:pt x="348" y="216"/>
                          <a:pt x="339" y="207"/>
                          <a:pt x="368" y="250"/>
                        </a:cubicBezTo>
                        <a:cubicBezTo>
                          <a:pt x="375" y="282"/>
                          <a:pt x="361" y="301"/>
                          <a:pt x="353" y="331"/>
                        </a:cubicBezTo>
                        <a:cubicBezTo>
                          <a:pt x="378" y="356"/>
                          <a:pt x="407" y="350"/>
                          <a:pt x="435" y="331"/>
                        </a:cubicBezTo>
                        <a:cubicBezTo>
                          <a:pt x="440" y="335"/>
                          <a:pt x="459" y="346"/>
                          <a:pt x="459" y="355"/>
                        </a:cubicBezTo>
                        <a:cubicBezTo>
                          <a:pt x="459" y="359"/>
                          <a:pt x="439" y="408"/>
                          <a:pt x="435" y="413"/>
                        </a:cubicBezTo>
                        <a:cubicBezTo>
                          <a:pt x="428" y="422"/>
                          <a:pt x="415" y="425"/>
                          <a:pt x="406" y="432"/>
                        </a:cubicBezTo>
                        <a:cubicBezTo>
                          <a:pt x="398" y="472"/>
                          <a:pt x="408" y="461"/>
                          <a:pt x="348" y="446"/>
                        </a:cubicBezTo>
                        <a:cubicBezTo>
                          <a:pt x="323" y="440"/>
                          <a:pt x="277" y="419"/>
                          <a:pt x="262" y="398"/>
                        </a:cubicBezTo>
                        <a:cubicBezTo>
                          <a:pt x="249" y="380"/>
                          <a:pt x="257" y="386"/>
                          <a:pt x="238" y="379"/>
                        </a:cubicBezTo>
                        <a:cubicBezTo>
                          <a:pt x="194" y="394"/>
                          <a:pt x="196" y="410"/>
                          <a:pt x="185" y="451"/>
                        </a:cubicBezTo>
                        <a:cubicBezTo>
                          <a:pt x="191" y="481"/>
                          <a:pt x="196" y="497"/>
                          <a:pt x="219" y="518"/>
                        </a:cubicBezTo>
                        <a:cubicBezTo>
                          <a:pt x="230" y="501"/>
                          <a:pt x="244" y="495"/>
                          <a:pt x="257" y="480"/>
                        </a:cubicBezTo>
                        <a:cubicBezTo>
                          <a:pt x="265" y="471"/>
                          <a:pt x="268" y="459"/>
                          <a:pt x="276" y="451"/>
                        </a:cubicBezTo>
                        <a:cubicBezTo>
                          <a:pt x="289" y="438"/>
                          <a:pt x="306" y="426"/>
                          <a:pt x="320" y="413"/>
                        </a:cubicBezTo>
                        <a:cubicBezTo>
                          <a:pt x="334" y="362"/>
                          <a:pt x="289" y="339"/>
                          <a:pt x="267" y="302"/>
                        </a:cubicBezTo>
                        <a:cubicBezTo>
                          <a:pt x="254" y="254"/>
                          <a:pt x="271" y="309"/>
                          <a:pt x="252" y="269"/>
                        </a:cubicBezTo>
                        <a:cubicBezTo>
                          <a:pt x="242" y="248"/>
                          <a:pt x="241" y="223"/>
                          <a:pt x="233" y="202"/>
                        </a:cubicBezTo>
                        <a:cubicBezTo>
                          <a:pt x="224" y="83"/>
                          <a:pt x="241" y="164"/>
                          <a:pt x="219" y="120"/>
                        </a:cubicBezTo>
                        <a:cubicBezTo>
                          <a:pt x="213" y="109"/>
                          <a:pt x="209" y="78"/>
                          <a:pt x="195" y="77"/>
                        </a:cubicBezTo>
                        <a:cubicBezTo>
                          <a:pt x="152" y="74"/>
                          <a:pt x="108" y="70"/>
                          <a:pt x="65" y="67"/>
                        </a:cubicBezTo>
                        <a:cubicBezTo>
                          <a:pt x="31" y="138"/>
                          <a:pt x="63" y="160"/>
                          <a:pt x="123" y="168"/>
                        </a:cubicBezTo>
                        <a:cubicBezTo>
                          <a:pt x="139" y="174"/>
                          <a:pt x="171" y="182"/>
                          <a:pt x="171" y="182"/>
                        </a:cubicBezTo>
                        <a:cubicBezTo>
                          <a:pt x="164" y="214"/>
                          <a:pt x="168" y="216"/>
                          <a:pt x="156" y="178"/>
                        </a:cubicBezTo>
                        <a:cubicBezTo>
                          <a:pt x="138" y="121"/>
                          <a:pt x="166" y="203"/>
                          <a:pt x="147" y="149"/>
                        </a:cubicBezTo>
                        <a:cubicBezTo>
                          <a:pt x="142" y="119"/>
                          <a:pt x="131" y="102"/>
                          <a:pt x="113" y="77"/>
                        </a:cubicBezTo>
                        <a:cubicBezTo>
                          <a:pt x="110" y="67"/>
                          <a:pt x="110" y="56"/>
                          <a:pt x="104" y="48"/>
                        </a:cubicBezTo>
                        <a:cubicBezTo>
                          <a:pt x="93" y="34"/>
                          <a:pt x="64" y="13"/>
                          <a:pt x="46" y="0"/>
                        </a:cubicBezTo>
                        <a:cubicBezTo>
                          <a:pt x="27" y="7"/>
                          <a:pt x="23" y="15"/>
                          <a:pt x="17" y="34"/>
                        </a:cubicBezTo>
                        <a:cubicBezTo>
                          <a:pt x="25" y="65"/>
                          <a:pt x="27" y="66"/>
                          <a:pt x="60" y="72"/>
                        </a:cubicBezTo>
                        <a:cubicBezTo>
                          <a:pt x="48" y="91"/>
                          <a:pt x="28" y="109"/>
                          <a:pt x="12" y="125"/>
                        </a:cubicBezTo>
                        <a:cubicBezTo>
                          <a:pt x="7" y="142"/>
                          <a:pt x="4" y="148"/>
                          <a:pt x="12" y="168"/>
                        </a:cubicBezTo>
                        <a:cubicBezTo>
                          <a:pt x="28" y="208"/>
                          <a:pt x="44" y="196"/>
                          <a:pt x="80" y="206"/>
                        </a:cubicBezTo>
                        <a:cubicBezTo>
                          <a:pt x="91" y="214"/>
                          <a:pt x="108" y="217"/>
                          <a:pt x="113" y="230"/>
                        </a:cubicBezTo>
                        <a:cubicBezTo>
                          <a:pt x="119" y="247"/>
                          <a:pt x="75" y="274"/>
                          <a:pt x="65" y="283"/>
                        </a:cubicBezTo>
                        <a:cubicBezTo>
                          <a:pt x="52" y="321"/>
                          <a:pt x="85" y="321"/>
                          <a:pt x="113" y="331"/>
                        </a:cubicBezTo>
                        <a:cubicBezTo>
                          <a:pt x="145" y="299"/>
                          <a:pt x="172" y="262"/>
                          <a:pt x="209" y="235"/>
                        </a:cubicBezTo>
                        <a:cubicBezTo>
                          <a:pt x="228" y="181"/>
                          <a:pt x="259" y="191"/>
                          <a:pt x="315" y="187"/>
                        </a:cubicBezTo>
                        <a:cubicBezTo>
                          <a:pt x="323" y="174"/>
                          <a:pt x="334" y="144"/>
                          <a:pt x="334" y="144"/>
                        </a:cubicBezTo>
                        <a:cubicBezTo>
                          <a:pt x="359" y="153"/>
                          <a:pt x="368" y="162"/>
                          <a:pt x="377" y="187"/>
                        </a:cubicBezTo>
                        <a:cubicBezTo>
                          <a:pt x="369" y="216"/>
                          <a:pt x="370" y="251"/>
                          <a:pt x="396" y="269"/>
                        </a:cubicBezTo>
                        <a:cubicBezTo>
                          <a:pt x="426" y="249"/>
                          <a:pt x="425" y="246"/>
                          <a:pt x="430" y="206"/>
                        </a:cubicBezTo>
                        <a:cubicBezTo>
                          <a:pt x="476" y="218"/>
                          <a:pt x="456" y="271"/>
                          <a:pt x="459" y="317"/>
                        </a:cubicBezTo>
                        <a:cubicBezTo>
                          <a:pt x="450" y="350"/>
                          <a:pt x="461" y="324"/>
                          <a:pt x="440" y="350"/>
                        </a:cubicBezTo>
                        <a:cubicBezTo>
                          <a:pt x="433" y="359"/>
                          <a:pt x="420" y="379"/>
                          <a:pt x="420" y="379"/>
                        </a:cubicBezTo>
                        <a:cubicBezTo>
                          <a:pt x="416" y="394"/>
                          <a:pt x="406" y="422"/>
                          <a:pt x="406" y="422"/>
                        </a:cubicBezTo>
                        <a:cubicBezTo>
                          <a:pt x="416" y="453"/>
                          <a:pt x="438" y="425"/>
                          <a:pt x="464" y="418"/>
                        </a:cubicBezTo>
                        <a:cubicBezTo>
                          <a:pt x="473" y="419"/>
                          <a:pt x="485" y="416"/>
                          <a:pt x="492" y="422"/>
                        </a:cubicBezTo>
                        <a:cubicBezTo>
                          <a:pt x="500" y="429"/>
                          <a:pt x="502" y="451"/>
                          <a:pt x="502" y="451"/>
                        </a:cubicBezTo>
                        <a:cubicBezTo>
                          <a:pt x="497" y="471"/>
                          <a:pt x="485" y="480"/>
                          <a:pt x="478" y="499"/>
                        </a:cubicBezTo>
                        <a:cubicBezTo>
                          <a:pt x="476" y="510"/>
                          <a:pt x="480" y="524"/>
                          <a:pt x="473" y="533"/>
                        </a:cubicBezTo>
                        <a:cubicBezTo>
                          <a:pt x="469" y="538"/>
                          <a:pt x="459" y="532"/>
                          <a:pt x="454" y="528"/>
                        </a:cubicBezTo>
                        <a:cubicBezTo>
                          <a:pt x="444" y="519"/>
                          <a:pt x="440" y="504"/>
                          <a:pt x="430" y="494"/>
                        </a:cubicBezTo>
                        <a:cubicBezTo>
                          <a:pt x="403" y="467"/>
                          <a:pt x="389" y="430"/>
                          <a:pt x="358" y="408"/>
                        </a:cubicBezTo>
                        <a:cubicBezTo>
                          <a:pt x="307" y="419"/>
                          <a:pt x="316" y="459"/>
                          <a:pt x="344" y="499"/>
                        </a:cubicBezTo>
                        <a:cubicBezTo>
                          <a:pt x="318" y="519"/>
                          <a:pt x="304" y="517"/>
                          <a:pt x="281" y="494"/>
                        </a:cubicBezTo>
                        <a:cubicBezTo>
                          <a:pt x="262" y="455"/>
                          <a:pt x="224" y="454"/>
                          <a:pt x="185" y="446"/>
                        </a:cubicBezTo>
                        <a:cubicBezTo>
                          <a:pt x="137" y="451"/>
                          <a:pt x="137" y="447"/>
                          <a:pt x="113" y="480"/>
                        </a:cubicBezTo>
                        <a:cubicBezTo>
                          <a:pt x="148" y="486"/>
                          <a:pt x="142" y="494"/>
                          <a:pt x="171" y="504"/>
                        </a:cubicBezTo>
                        <a:cubicBezTo>
                          <a:pt x="197" y="497"/>
                          <a:pt x="192" y="489"/>
                          <a:pt x="200" y="466"/>
                        </a:cubicBezTo>
                        <a:cubicBezTo>
                          <a:pt x="202" y="442"/>
                          <a:pt x="195" y="414"/>
                          <a:pt x="209" y="394"/>
                        </a:cubicBezTo>
                        <a:cubicBezTo>
                          <a:pt x="220" y="377"/>
                          <a:pt x="239" y="373"/>
                          <a:pt x="252" y="360"/>
                        </a:cubicBezTo>
                        <a:cubicBezTo>
                          <a:pt x="265" y="347"/>
                          <a:pt x="277" y="335"/>
                          <a:pt x="291" y="322"/>
                        </a:cubicBezTo>
                        <a:cubicBezTo>
                          <a:pt x="294" y="315"/>
                          <a:pt x="298" y="309"/>
                          <a:pt x="300" y="302"/>
                        </a:cubicBezTo>
                        <a:cubicBezTo>
                          <a:pt x="303" y="293"/>
                          <a:pt x="296" y="274"/>
                          <a:pt x="305" y="274"/>
                        </a:cubicBezTo>
                        <a:cubicBezTo>
                          <a:pt x="315" y="274"/>
                          <a:pt x="306" y="299"/>
                          <a:pt x="315" y="302"/>
                        </a:cubicBezTo>
                        <a:cubicBezTo>
                          <a:pt x="320" y="304"/>
                          <a:pt x="324" y="305"/>
                          <a:pt x="329" y="307"/>
                        </a:cubicBezTo>
                        <a:cubicBezTo>
                          <a:pt x="399" y="288"/>
                          <a:pt x="339" y="182"/>
                          <a:pt x="420" y="182"/>
                        </a:cubicBezTo>
                      </a:path>
                    </a:pathLst>
                  </a:custGeom>
                  <a:noFill/>
                  <a:ln w="190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50" name="Freeform 952"/>
                  <p:cNvSpPr>
                    <a:spLocks/>
                  </p:cNvSpPr>
                  <p:nvPr/>
                </p:nvSpPr>
                <p:spPr bwMode="auto">
                  <a:xfrm rot="10978700" flipV="1">
                    <a:off x="4160" y="309"/>
                    <a:ext cx="184" cy="409"/>
                  </a:xfrm>
                  <a:custGeom>
                    <a:avLst/>
                    <a:gdLst>
                      <a:gd name="T0" fmla="*/ 0 w 502"/>
                      <a:gd name="T1" fmla="*/ 2 h 538"/>
                      <a:gd name="T2" fmla="*/ 0 w 502"/>
                      <a:gd name="T3" fmla="*/ 2 h 538"/>
                      <a:gd name="T4" fmla="*/ 0 w 502"/>
                      <a:gd name="T5" fmla="*/ 2 h 538"/>
                      <a:gd name="T6" fmla="*/ 0 w 502"/>
                      <a:gd name="T7" fmla="*/ 2 h 538"/>
                      <a:gd name="T8" fmla="*/ 0 w 502"/>
                      <a:gd name="T9" fmla="*/ 2 h 538"/>
                      <a:gd name="T10" fmla="*/ 0 w 502"/>
                      <a:gd name="T11" fmla="*/ 2 h 538"/>
                      <a:gd name="T12" fmla="*/ 0 w 502"/>
                      <a:gd name="T13" fmla="*/ 2 h 538"/>
                      <a:gd name="T14" fmla="*/ 0 w 502"/>
                      <a:gd name="T15" fmla="*/ 2 h 538"/>
                      <a:gd name="T16" fmla="*/ 0 w 502"/>
                      <a:gd name="T17" fmla="*/ 2 h 538"/>
                      <a:gd name="T18" fmla="*/ 0 w 502"/>
                      <a:gd name="T19" fmla="*/ 2 h 538"/>
                      <a:gd name="T20" fmla="*/ 0 w 502"/>
                      <a:gd name="T21" fmla="*/ 2 h 538"/>
                      <a:gd name="T22" fmla="*/ 0 w 502"/>
                      <a:gd name="T23" fmla="*/ 2 h 538"/>
                      <a:gd name="T24" fmla="*/ 0 w 502"/>
                      <a:gd name="T25" fmla="*/ 2 h 538"/>
                      <a:gd name="T26" fmla="*/ 0 w 502"/>
                      <a:gd name="T27" fmla="*/ 2 h 538"/>
                      <a:gd name="T28" fmla="*/ 0 w 502"/>
                      <a:gd name="T29" fmla="*/ 2 h 538"/>
                      <a:gd name="T30" fmla="*/ 0 w 502"/>
                      <a:gd name="T31" fmla="*/ 2 h 538"/>
                      <a:gd name="T32" fmla="*/ 0 w 502"/>
                      <a:gd name="T33" fmla="*/ 2 h 538"/>
                      <a:gd name="T34" fmla="*/ 0 w 502"/>
                      <a:gd name="T35" fmla="*/ 2 h 538"/>
                      <a:gd name="T36" fmla="*/ 0 w 502"/>
                      <a:gd name="T37" fmla="*/ 2 h 538"/>
                      <a:gd name="T38" fmla="*/ 0 w 502"/>
                      <a:gd name="T39" fmla="*/ 2 h 538"/>
                      <a:gd name="T40" fmla="*/ 0 w 502"/>
                      <a:gd name="T41" fmla="*/ 2 h 538"/>
                      <a:gd name="T42" fmla="*/ 0 w 502"/>
                      <a:gd name="T43" fmla="*/ 2 h 538"/>
                      <a:gd name="T44" fmla="*/ 0 w 502"/>
                      <a:gd name="T45" fmla="*/ 2 h 538"/>
                      <a:gd name="T46" fmla="*/ 0 w 502"/>
                      <a:gd name="T47" fmla="*/ 2 h 538"/>
                      <a:gd name="T48" fmla="*/ 0 w 502"/>
                      <a:gd name="T49" fmla="*/ 2 h 538"/>
                      <a:gd name="T50" fmla="*/ 0 w 502"/>
                      <a:gd name="T51" fmla="*/ 2 h 538"/>
                      <a:gd name="T52" fmla="*/ 0 w 502"/>
                      <a:gd name="T53" fmla="*/ 2 h 538"/>
                      <a:gd name="T54" fmla="*/ 0 w 502"/>
                      <a:gd name="T55" fmla="*/ 2 h 538"/>
                      <a:gd name="T56" fmla="*/ 0 w 502"/>
                      <a:gd name="T57" fmla="*/ 2 h 538"/>
                      <a:gd name="T58" fmla="*/ 0 w 502"/>
                      <a:gd name="T59" fmla="*/ 2 h 538"/>
                      <a:gd name="T60" fmla="*/ 0 w 502"/>
                      <a:gd name="T61" fmla="*/ 2 h 538"/>
                      <a:gd name="T62" fmla="*/ 0 w 502"/>
                      <a:gd name="T63" fmla="*/ 2 h 538"/>
                      <a:gd name="T64" fmla="*/ 0 w 502"/>
                      <a:gd name="T65" fmla="*/ 2 h 538"/>
                      <a:gd name="T66" fmla="*/ 0 w 502"/>
                      <a:gd name="T67" fmla="*/ 2 h 538"/>
                      <a:gd name="T68" fmla="*/ 0 w 502"/>
                      <a:gd name="T69" fmla="*/ 2 h 538"/>
                      <a:gd name="T70" fmla="*/ 0 w 502"/>
                      <a:gd name="T71" fmla="*/ 2 h 538"/>
                      <a:gd name="T72" fmla="*/ 0 w 502"/>
                      <a:gd name="T73" fmla="*/ 2 h 538"/>
                      <a:gd name="T74" fmla="*/ 0 w 502"/>
                      <a:gd name="T75" fmla="*/ 2 h 538"/>
                      <a:gd name="T76" fmla="*/ 0 w 502"/>
                      <a:gd name="T77" fmla="*/ 2 h 538"/>
                      <a:gd name="T78" fmla="*/ 0 w 502"/>
                      <a:gd name="T79" fmla="*/ 2 h 53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02"/>
                      <a:gd name="T121" fmla="*/ 0 h 538"/>
                      <a:gd name="T122" fmla="*/ 502 w 502"/>
                      <a:gd name="T123" fmla="*/ 538 h 53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02" h="538">
                        <a:moveTo>
                          <a:pt x="84" y="485"/>
                        </a:moveTo>
                        <a:cubicBezTo>
                          <a:pt x="76" y="361"/>
                          <a:pt x="98" y="467"/>
                          <a:pt x="22" y="418"/>
                        </a:cubicBezTo>
                        <a:cubicBezTo>
                          <a:pt x="20" y="411"/>
                          <a:pt x="21" y="404"/>
                          <a:pt x="17" y="398"/>
                        </a:cubicBezTo>
                        <a:cubicBezTo>
                          <a:pt x="14" y="393"/>
                          <a:pt x="4" y="394"/>
                          <a:pt x="3" y="389"/>
                        </a:cubicBezTo>
                        <a:cubicBezTo>
                          <a:pt x="0" y="375"/>
                          <a:pt x="26" y="368"/>
                          <a:pt x="32" y="365"/>
                        </a:cubicBezTo>
                        <a:cubicBezTo>
                          <a:pt x="59" y="352"/>
                          <a:pt x="67" y="350"/>
                          <a:pt x="99" y="346"/>
                        </a:cubicBezTo>
                        <a:cubicBezTo>
                          <a:pt x="114" y="321"/>
                          <a:pt x="119" y="286"/>
                          <a:pt x="104" y="259"/>
                        </a:cubicBezTo>
                        <a:cubicBezTo>
                          <a:pt x="98" y="249"/>
                          <a:pt x="84" y="230"/>
                          <a:pt x="84" y="230"/>
                        </a:cubicBezTo>
                        <a:cubicBezTo>
                          <a:pt x="112" y="213"/>
                          <a:pt x="135" y="230"/>
                          <a:pt x="152" y="254"/>
                        </a:cubicBezTo>
                        <a:cubicBezTo>
                          <a:pt x="154" y="289"/>
                          <a:pt x="135" y="351"/>
                          <a:pt x="176" y="365"/>
                        </a:cubicBezTo>
                        <a:cubicBezTo>
                          <a:pt x="197" y="361"/>
                          <a:pt x="217" y="357"/>
                          <a:pt x="238" y="350"/>
                        </a:cubicBezTo>
                        <a:cubicBezTo>
                          <a:pt x="233" y="316"/>
                          <a:pt x="220" y="299"/>
                          <a:pt x="209" y="269"/>
                        </a:cubicBezTo>
                        <a:cubicBezTo>
                          <a:pt x="226" y="263"/>
                          <a:pt x="246" y="267"/>
                          <a:pt x="262" y="259"/>
                        </a:cubicBezTo>
                        <a:cubicBezTo>
                          <a:pt x="272" y="254"/>
                          <a:pt x="278" y="221"/>
                          <a:pt x="281" y="211"/>
                        </a:cubicBezTo>
                        <a:cubicBezTo>
                          <a:pt x="348" y="216"/>
                          <a:pt x="339" y="207"/>
                          <a:pt x="368" y="250"/>
                        </a:cubicBezTo>
                        <a:cubicBezTo>
                          <a:pt x="375" y="282"/>
                          <a:pt x="361" y="301"/>
                          <a:pt x="353" y="331"/>
                        </a:cubicBezTo>
                        <a:cubicBezTo>
                          <a:pt x="378" y="356"/>
                          <a:pt x="407" y="350"/>
                          <a:pt x="435" y="331"/>
                        </a:cubicBezTo>
                        <a:cubicBezTo>
                          <a:pt x="440" y="335"/>
                          <a:pt x="459" y="346"/>
                          <a:pt x="459" y="355"/>
                        </a:cubicBezTo>
                        <a:cubicBezTo>
                          <a:pt x="459" y="359"/>
                          <a:pt x="439" y="408"/>
                          <a:pt x="435" y="413"/>
                        </a:cubicBezTo>
                        <a:cubicBezTo>
                          <a:pt x="428" y="422"/>
                          <a:pt x="415" y="425"/>
                          <a:pt x="406" y="432"/>
                        </a:cubicBezTo>
                        <a:cubicBezTo>
                          <a:pt x="398" y="472"/>
                          <a:pt x="408" y="461"/>
                          <a:pt x="348" y="446"/>
                        </a:cubicBezTo>
                        <a:cubicBezTo>
                          <a:pt x="323" y="440"/>
                          <a:pt x="277" y="419"/>
                          <a:pt x="262" y="398"/>
                        </a:cubicBezTo>
                        <a:cubicBezTo>
                          <a:pt x="249" y="380"/>
                          <a:pt x="257" y="386"/>
                          <a:pt x="238" y="379"/>
                        </a:cubicBezTo>
                        <a:cubicBezTo>
                          <a:pt x="194" y="394"/>
                          <a:pt x="196" y="410"/>
                          <a:pt x="185" y="451"/>
                        </a:cubicBezTo>
                        <a:cubicBezTo>
                          <a:pt x="191" y="481"/>
                          <a:pt x="196" y="497"/>
                          <a:pt x="219" y="518"/>
                        </a:cubicBezTo>
                        <a:cubicBezTo>
                          <a:pt x="230" y="501"/>
                          <a:pt x="244" y="495"/>
                          <a:pt x="257" y="480"/>
                        </a:cubicBezTo>
                        <a:cubicBezTo>
                          <a:pt x="265" y="471"/>
                          <a:pt x="268" y="459"/>
                          <a:pt x="276" y="451"/>
                        </a:cubicBezTo>
                        <a:cubicBezTo>
                          <a:pt x="289" y="438"/>
                          <a:pt x="306" y="426"/>
                          <a:pt x="320" y="413"/>
                        </a:cubicBezTo>
                        <a:cubicBezTo>
                          <a:pt x="334" y="362"/>
                          <a:pt x="289" y="339"/>
                          <a:pt x="267" y="302"/>
                        </a:cubicBezTo>
                        <a:cubicBezTo>
                          <a:pt x="254" y="254"/>
                          <a:pt x="271" y="309"/>
                          <a:pt x="252" y="269"/>
                        </a:cubicBezTo>
                        <a:cubicBezTo>
                          <a:pt x="242" y="248"/>
                          <a:pt x="241" y="223"/>
                          <a:pt x="233" y="202"/>
                        </a:cubicBezTo>
                        <a:cubicBezTo>
                          <a:pt x="224" y="83"/>
                          <a:pt x="241" y="164"/>
                          <a:pt x="219" y="120"/>
                        </a:cubicBezTo>
                        <a:cubicBezTo>
                          <a:pt x="213" y="109"/>
                          <a:pt x="209" y="78"/>
                          <a:pt x="195" y="77"/>
                        </a:cubicBezTo>
                        <a:cubicBezTo>
                          <a:pt x="152" y="74"/>
                          <a:pt x="108" y="70"/>
                          <a:pt x="65" y="67"/>
                        </a:cubicBezTo>
                        <a:cubicBezTo>
                          <a:pt x="31" y="138"/>
                          <a:pt x="63" y="160"/>
                          <a:pt x="123" y="168"/>
                        </a:cubicBezTo>
                        <a:cubicBezTo>
                          <a:pt x="139" y="174"/>
                          <a:pt x="171" y="182"/>
                          <a:pt x="171" y="182"/>
                        </a:cubicBezTo>
                        <a:cubicBezTo>
                          <a:pt x="164" y="214"/>
                          <a:pt x="168" y="216"/>
                          <a:pt x="156" y="178"/>
                        </a:cubicBezTo>
                        <a:cubicBezTo>
                          <a:pt x="138" y="121"/>
                          <a:pt x="166" y="203"/>
                          <a:pt x="147" y="149"/>
                        </a:cubicBezTo>
                        <a:cubicBezTo>
                          <a:pt x="142" y="119"/>
                          <a:pt x="131" y="102"/>
                          <a:pt x="113" y="77"/>
                        </a:cubicBezTo>
                        <a:cubicBezTo>
                          <a:pt x="110" y="67"/>
                          <a:pt x="110" y="56"/>
                          <a:pt x="104" y="48"/>
                        </a:cubicBezTo>
                        <a:cubicBezTo>
                          <a:pt x="93" y="34"/>
                          <a:pt x="64" y="13"/>
                          <a:pt x="46" y="0"/>
                        </a:cubicBezTo>
                        <a:cubicBezTo>
                          <a:pt x="27" y="7"/>
                          <a:pt x="23" y="15"/>
                          <a:pt x="17" y="34"/>
                        </a:cubicBezTo>
                        <a:cubicBezTo>
                          <a:pt x="25" y="65"/>
                          <a:pt x="27" y="66"/>
                          <a:pt x="60" y="72"/>
                        </a:cubicBezTo>
                        <a:cubicBezTo>
                          <a:pt x="48" y="91"/>
                          <a:pt x="28" y="109"/>
                          <a:pt x="12" y="125"/>
                        </a:cubicBezTo>
                        <a:cubicBezTo>
                          <a:pt x="7" y="142"/>
                          <a:pt x="4" y="148"/>
                          <a:pt x="12" y="168"/>
                        </a:cubicBezTo>
                        <a:cubicBezTo>
                          <a:pt x="28" y="208"/>
                          <a:pt x="44" y="196"/>
                          <a:pt x="80" y="206"/>
                        </a:cubicBezTo>
                        <a:cubicBezTo>
                          <a:pt x="91" y="214"/>
                          <a:pt x="108" y="217"/>
                          <a:pt x="113" y="230"/>
                        </a:cubicBezTo>
                        <a:cubicBezTo>
                          <a:pt x="119" y="247"/>
                          <a:pt x="75" y="274"/>
                          <a:pt x="65" y="283"/>
                        </a:cubicBezTo>
                        <a:cubicBezTo>
                          <a:pt x="52" y="321"/>
                          <a:pt x="85" y="321"/>
                          <a:pt x="113" y="331"/>
                        </a:cubicBezTo>
                        <a:cubicBezTo>
                          <a:pt x="145" y="299"/>
                          <a:pt x="172" y="262"/>
                          <a:pt x="209" y="235"/>
                        </a:cubicBezTo>
                        <a:cubicBezTo>
                          <a:pt x="228" y="181"/>
                          <a:pt x="259" y="191"/>
                          <a:pt x="315" y="187"/>
                        </a:cubicBezTo>
                        <a:cubicBezTo>
                          <a:pt x="323" y="174"/>
                          <a:pt x="334" y="144"/>
                          <a:pt x="334" y="144"/>
                        </a:cubicBezTo>
                        <a:cubicBezTo>
                          <a:pt x="359" y="153"/>
                          <a:pt x="368" y="162"/>
                          <a:pt x="377" y="187"/>
                        </a:cubicBezTo>
                        <a:cubicBezTo>
                          <a:pt x="369" y="216"/>
                          <a:pt x="370" y="251"/>
                          <a:pt x="396" y="269"/>
                        </a:cubicBezTo>
                        <a:cubicBezTo>
                          <a:pt x="426" y="249"/>
                          <a:pt x="425" y="246"/>
                          <a:pt x="430" y="206"/>
                        </a:cubicBezTo>
                        <a:cubicBezTo>
                          <a:pt x="476" y="218"/>
                          <a:pt x="456" y="271"/>
                          <a:pt x="459" y="317"/>
                        </a:cubicBezTo>
                        <a:cubicBezTo>
                          <a:pt x="450" y="350"/>
                          <a:pt x="461" y="324"/>
                          <a:pt x="440" y="350"/>
                        </a:cubicBezTo>
                        <a:cubicBezTo>
                          <a:pt x="433" y="359"/>
                          <a:pt x="420" y="379"/>
                          <a:pt x="420" y="379"/>
                        </a:cubicBezTo>
                        <a:cubicBezTo>
                          <a:pt x="416" y="394"/>
                          <a:pt x="406" y="422"/>
                          <a:pt x="406" y="422"/>
                        </a:cubicBezTo>
                        <a:cubicBezTo>
                          <a:pt x="416" y="453"/>
                          <a:pt x="438" y="425"/>
                          <a:pt x="464" y="418"/>
                        </a:cubicBezTo>
                        <a:cubicBezTo>
                          <a:pt x="473" y="419"/>
                          <a:pt x="485" y="416"/>
                          <a:pt x="492" y="422"/>
                        </a:cubicBezTo>
                        <a:cubicBezTo>
                          <a:pt x="500" y="429"/>
                          <a:pt x="502" y="451"/>
                          <a:pt x="502" y="451"/>
                        </a:cubicBezTo>
                        <a:cubicBezTo>
                          <a:pt x="497" y="471"/>
                          <a:pt x="485" y="480"/>
                          <a:pt x="478" y="499"/>
                        </a:cubicBezTo>
                        <a:cubicBezTo>
                          <a:pt x="476" y="510"/>
                          <a:pt x="480" y="524"/>
                          <a:pt x="473" y="533"/>
                        </a:cubicBezTo>
                        <a:cubicBezTo>
                          <a:pt x="469" y="538"/>
                          <a:pt x="459" y="532"/>
                          <a:pt x="454" y="528"/>
                        </a:cubicBezTo>
                        <a:cubicBezTo>
                          <a:pt x="444" y="519"/>
                          <a:pt x="440" y="504"/>
                          <a:pt x="430" y="494"/>
                        </a:cubicBezTo>
                        <a:cubicBezTo>
                          <a:pt x="403" y="467"/>
                          <a:pt x="389" y="430"/>
                          <a:pt x="358" y="408"/>
                        </a:cubicBezTo>
                        <a:cubicBezTo>
                          <a:pt x="307" y="419"/>
                          <a:pt x="316" y="459"/>
                          <a:pt x="344" y="499"/>
                        </a:cubicBezTo>
                        <a:cubicBezTo>
                          <a:pt x="318" y="519"/>
                          <a:pt x="304" y="517"/>
                          <a:pt x="281" y="494"/>
                        </a:cubicBezTo>
                        <a:cubicBezTo>
                          <a:pt x="262" y="455"/>
                          <a:pt x="224" y="454"/>
                          <a:pt x="185" y="446"/>
                        </a:cubicBezTo>
                        <a:cubicBezTo>
                          <a:pt x="137" y="451"/>
                          <a:pt x="137" y="447"/>
                          <a:pt x="113" y="480"/>
                        </a:cubicBezTo>
                        <a:cubicBezTo>
                          <a:pt x="148" y="486"/>
                          <a:pt x="142" y="494"/>
                          <a:pt x="171" y="504"/>
                        </a:cubicBezTo>
                        <a:cubicBezTo>
                          <a:pt x="197" y="497"/>
                          <a:pt x="192" y="489"/>
                          <a:pt x="200" y="466"/>
                        </a:cubicBezTo>
                        <a:cubicBezTo>
                          <a:pt x="202" y="442"/>
                          <a:pt x="195" y="414"/>
                          <a:pt x="209" y="394"/>
                        </a:cubicBezTo>
                        <a:cubicBezTo>
                          <a:pt x="220" y="377"/>
                          <a:pt x="239" y="373"/>
                          <a:pt x="252" y="360"/>
                        </a:cubicBezTo>
                        <a:cubicBezTo>
                          <a:pt x="265" y="347"/>
                          <a:pt x="277" y="335"/>
                          <a:pt x="291" y="322"/>
                        </a:cubicBezTo>
                        <a:cubicBezTo>
                          <a:pt x="294" y="315"/>
                          <a:pt x="298" y="309"/>
                          <a:pt x="300" y="302"/>
                        </a:cubicBezTo>
                        <a:cubicBezTo>
                          <a:pt x="303" y="293"/>
                          <a:pt x="296" y="274"/>
                          <a:pt x="305" y="274"/>
                        </a:cubicBezTo>
                        <a:cubicBezTo>
                          <a:pt x="315" y="274"/>
                          <a:pt x="306" y="299"/>
                          <a:pt x="315" y="302"/>
                        </a:cubicBezTo>
                        <a:cubicBezTo>
                          <a:pt x="320" y="304"/>
                          <a:pt x="324" y="305"/>
                          <a:pt x="329" y="307"/>
                        </a:cubicBezTo>
                        <a:cubicBezTo>
                          <a:pt x="399" y="288"/>
                          <a:pt x="339" y="182"/>
                          <a:pt x="420" y="182"/>
                        </a:cubicBezTo>
                      </a:path>
                    </a:pathLst>
                  </a:custGeom>
                  <a:noFill/>
                  <a:ln w="190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51" name="Freeform 953"/>
                  <p:cNvSpPr>
                    <a:spLocks/>
                  </p:cNvSpPr>
                  <p:nvPr/>
                </p:nvSpPr>
                <p:spPr bwMode="auto">
                  <a:xfrm rot="9856761" flipV="1">
                    <a:off x="4170" y="572"/>
                    <a:ext cx="184" cy="409"/>
                  </a:xfrm>
                  <a:custGeom>
                    <a:avLst/>
                    <a:gdLst>
                      <a:gd name="T0" fmla="*/ 0 w 502"/>
                      <a:gd name="T1" fmla="*/ 2 h 538"/>
                      <a:gd name="T2" fmla="*/ 0 w 502"/>
                      <a:gd name="T3" fmla="*/ 2 h 538"/>
                      <a:gd name="T4" fmla="*/ 0 w 502"/>
                      <a:gd name="T5" fmla="*/ 2 h 538"/>
                      <a:gd name="T6" fmla="*/ 0 w 502"/>
                      <a:gd name="T7" fmla="*/ 2 h 538"/>
                      <a:gd name="T8" fmla="*/ 0 w 502"/>
                      <a:gd name="T9" fmla="*/ 2 h 538"/>
                      <a:gd name="T10" fmla="*/ 0 w 502"/>
                      <a:gd name="T11" fmla="*/ 2 h 538"/>
                      <a:gd name="T12" fmla="*/ 0 w 502"/>
                      <a:gd name="T13" fmla="*/ 2 h 538"/>
                      <a:gd name="T14" fmla="*/ 0 w 502"/>
                      <a:gd name="T15" fmla="*/ 2 h 538"/>
                      <a:gd name="T16" fmla="*/ 0 w 502"/>
                      <a:gd name="T17" fmla="*/ 2 h 538"/>
                      <a:gd name="T18" fmla="*/ 0 w 502"/>
                      <a:gd name="T19" fmla="*/ 2 h 538"/>
                      <a:gd name="T20" fmla="*/ 0 w 502"/>
                      <a:gd name="T21" fmla="*/ 2 h 538"/>
                      <a:gd name="T22" fmla="*/ 0 w 502"/>
                      <a:gd name="T23" fmla="*/ 2 h 538"/>
                      <a:gd name="T24" fmla="*/ 0 w 502"/>
                      <a:gd name="T25" fmla="*/ 2 h 538"/>
                      <a:gd name="T26" fmla="*/ 0 w 502"/>
                      <a:gd name="T27" fmla="*/ 2 h 538"/>
                      <a:gd name="T28" fmla="*/ 0 w 502"/>
                      <a:gd name="T29" fmla="*/ 2 h 538"/>
                      <a:gd name="T30" fmla="*/ 0 w 502"/>
                      <a:gd name="T31" fmla="*/ 2 h 538"/>
                      <a:gd name="T32" fmla="*/ 0 w 502"/>
                      <a:gd name="T33" fmla="*/ 2 h 538"/>
                      <a:gd name="T34" fmla="*/ 0 w 502"/>
                      <a:gd name="T35" fmla="*/ 2 h 538"/>
                      <a:gd name="T36" fmla="*/ 0 w 502"/>
                      <a:gd name="T37" fmla="*/ 2 h 538"/>
                      <a:gd name="T38" fmla="*/ 0 w 502"/>
                      <a:gd name="T39" fmla="*/ 2 h 538"/>
                      <a:gd name="T40" fmla="*/ 0 w 502"/>
                      <a:gd name="T41" fmla="*/ 2 h 538"/>
                      <a:gd name="T42" fmla="*/ 0 w 502"/>
                      <a:gd name="T43" fmla="*/ 2 h 538"/>
                      <a:gd name="T44" fmla="*/ 0 w 502"/>
                      <a:gd name="T45" fmla="*/ 2 h 538"/>
                      <a:gd name="T46" fmla="*/ 0 w 502"/>
                      <a:gd name="T47" fmla="*/ 2 h 538"/>
                      <a:gd name="T48" fmla="*/ 0 w 502"/>
                      <a:gd name="T49" fmla="*/ 2 h 538"/>
                      <a:gd name="T50" fmla="*/ 0 w 502"/>
                      <a:gd name="T51" fmla="*/ 2 h 538"/>
                      <a:gd name="T52" fmla="*/ 0 w 502"/>
                      <a:gd name="T53" fmla="*/ 2 h 538"/>
                      <a:gd name="T54" fmla="*/ 0 w 502"/>
                      <a:gd name="T55" fmla="*/ 2 h 538"/>
                      <a:gd name="T56" fmla="*/ 0 w 502"/>
                      <a:gd name="T57" fmla="*/ 2 h 538"/>
                      <a:gd name="T58" fmla="*/ 0 w 502"/>
                      <a:gd name="T59" fmla="*/ 2 h 538"/>
                      <a:gd name="T60" fmla="*/ 0 w 502"/>
                      <a:gd name="T61" fmla="*/ 2 h 538"/>
                      <a:gd name="T62" fmla="*/ 0 w 502"/>
                      <a:gd name="T63" fmla="*/ 2 h 538"/>
                      <a:gd name="T64" fmla="*/ 0 w 502"/>
                      <a:gd name="T65" fmla="*/ 2 h 538"/>
                      <a:gd name="T66" fmla="*/ 0 w 502"/>
                      <a:gd name="T67" fmla="*/ 2 h 538"/>
                      <a:gd name="T68" fmla="*/ 0 w 502"/>
                      <a:gd name="T69" fmla="*/ 2 h 538"/>
                      <a:gd name="T70" fmla="*/ 0 w 502"/>
                      <a:gd name="T71" fmla="*/ 2 h 538"/>
                      <a:gd name="T72" fmla="*/ 0 w 502"/>
                      <a:gd name="T73" fmla="*/ 2 h 538"/>
                      <a:gd name="T74" fmla="*/ 0 w 502"/>
                      <a:gd name="T75" fmla="*/ 2 h 538"/>
                      <a:gd name="T76" fmla="*/ 0 w 502"/>
                      <a:gd name="T77" fmla="*/ 2 h 538"/>
                      <a:gd name="T78" fmla="*/ 0 w 502"/>
                      <a:gd name="T79" fmla="*/ 2 h 53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02"/>
                      <a:gd name="T121" fmla="*/ 0 h 538"/>
                      <a:gd name="T122" fmla="*/ 502 w 502"/>
                      <a:gd name="T123" fmla="*/ 538 h 53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02" h="538">
                        <a:moveTo>
                          <a:pt x="84" y="485"/>
                        </a:moveTo>
                        <a:cubicBezTo>
                          <a:pt x="76" y="361"/>
                          <a:pt x="98" y="467"/>
                          <a:pt x="22" y="418"/>
                        </a:cubicBezTo>
                        <a:cubicBezTo>
                          <a:pt x="20" y="411"/>
                          <a:pt x="21" y="404"/>
                          <a:pt x="17" y="398"/>
                        </a:cubicBezTo>
                        <a:cubicBezTo>
                          <a:pt x="14" y="393"/>
                          <a:pt x="4" y="394"/>
                          <a:pt x="3" y="389"/>
                        </a:cubicBezTo>
                        <a:cubicBezTo>
                          <a:pt x="0" y="375"/>
                          <a:pt x="26" y="368"/>
                          <a:pt x="32" y="365"/>
                        </a:cubicBezTo>
                        <a:cubicBezTo>
                          <a:pt x="59" y="352"/>
                          <a:pt x="67" y="350"/>
                          <a:pt x="99" y="346"/>
                        </a:cubicBezTo>
                        <a:cubicBezTo>
                          <a:pt x="114" y="321"/>
                          <a:pt x="119" y="286"/>
                          <a:pt x="104" y="259"/>
                        </a:cubicBezTo>
                        <a:cubicBezTo>
                          <a:pt x="98" y="249"/>
                          <a:pt x="84" y="230"/>
                          <a:pt x="84" y="230"/>
                        </a:cubicBezTo>
                        <a:cubicBezTo>
                          <a:pt x="112" y="213"/>
                          <a:pt x="135" y="230"/>
                          <a:pt x="152" y="254"/>
                        </a:cubicBezTo>
                        <a:cubicBezTo>
                          <a:pt x="154" y="289"/>
                          <a:pt x="135" y="351"/>
                          <a:pt x="176" y="365"/>
                        </a:cubicBezTo>
                        <a:cubicBezTo>
                          <a:pt x="197" y="361"/>
                          <a:pt x="217" y="357"/>
                          <a:pt x="238" y="350"/>
                        </a:cubicBezTo>
                        <a:cubicBezTo>
                          <a:pt x="233" y="316"/>
                          <a:pt x="220" y="299"/>
                          <a:pt x="209" y="269"/>
                        </a:cubicBezTo>
                        <a:cubicBezTo>
                          <a:pt x="226" y="263"/>
                          <a:pt x="246" y="267"/>
                          <a:pt x="262" y="259"/>
                        </a:cubicBezTo>
                        <a:cubicBezTo>
                          <a:pt x="272" y="254"/>
                          <a:pt x="278" y="221"/>
                          <a:pt x="281" y="211"/>
                        </a:cubicBezTo>
                        <a:cubicBezTo>
                          <a:pt x="348" y="216"/>
                          <a:pt x="339" y="207"/>
                          <a:pt x="368" y="250"/>
                        </a:cubicBezTo>
                        <a:cubicBezTo>
                          <a:pt x="375" y="282"/>
                          <a:pt x="361" y="301"/>
                          <a:pt x="353" y="331"/>
                        </a:cubicBezTo>
                        <a:cubicBezTo>
                          <a:pt x="378" y="356"/>
                          <a:pt x="407" y="350"/>
                          <a:pt x="435" y="331"/>
                        </a:cubicBezTo>
                        <a:cubicBezTo>
                          <a:pt x="440" y="335"/>
                          <a:pt x="459" y="346"/>
                          <a:pt x="459" y="355"/>
                        </a:cubicBezTo>
                        <a:cubicBezTo>
                          <a:pt x="459" y="359"/>
                          <a:pt x="439" y="408"/>
                          <a:pt x="435" y="413"/>
                        </a:cubicBezTo>
                        <a:cubicBezTo>
                          <a:pt x="428" y="422"/>
                          <a:pt x="415" y="425"/>
                          <a:pt x="406" y="432"/>
                        </a:cubicBezTo>
                        <a:cubicBezTo>
                          <a:pt x="398" y="472"/>
                          <a:pt x="408" y="461"/>
                          <a:pt x="348" y="446"/>
                        </a:cubicBezTo>
                        <a:cubicBezTo>
                          <a:pt x="323" y="440"/>
                          <a:pt x="277" y="419"/>
                          <a:pt x="262" y="398"/>
                        </a:cubicBezTo>
                        <a:cubicBezTo>
                          <a:pt x="249" y="380"/>
                          <a:pt x="257" y="386"/>
                          <a:pt x="238" y="379"/>
                        </a:cubicBezTo>
                        <a:cubicBezTo>
                          <a:pt x="194" y="394"/>
                          <a:pt x="196" y="410"/>
                          <a:pt x="185" y="451"/>
                        </a:cubicBezTo>
                        <a:cubicBezTo>
                          <a:pt x="191" y="481"/>
                          <a:pt x="196" y="497"/>
                          <a:pt x="219" y="518"/>
                        </a:cubicBezTo>
                        <a:cubicBezTo>
                          <a:pt x="230" y="501"/>
                          <a:pt x="244" y="495"/>
                          <a:pt x="257" y="480"/>
                        </a:cubicBezTo>
                        <a:cubicBezTo>
                          <a:pt x="265" y="471"/>
                          <a:pt x="268" y="459"/>
                          <a:pt x="276" y="451"/>
                        </a:cubicBezTo>
                        <a:cubicBezTo>
                          <a:pt x="289" y="438"/>
                          <a:pt x="306" y="426"/>
                          <a:pt x="320" y="413"/>
                        </a:cubicBezTo>
                        <a:cubicBezTo>
                          <a:pt x="334" y="362"/>
                          <a:pt x="289" y="339"/>
                          <a:pt x="267" y="302"/>
                        </a:cubicBezTo>
                        <a:cubicBezTo>
                          <a:pt x="254" y="254"/>
                          <a:pt x="271" y="309"/>
                          <a:pt x="252" y="269"/>
                        </a:cubicBezTo>
                        <a:cubicBezTo>
                          <a:pt x="242" y="248"/>
                          <a:pt x="241" y="223"/>
                          <a:pt x="233" y="202"/>
                        </a:cubicBezTo>
                        <a:cubicBezTo>
                          <a:pt x="224" y="83"/>
                          <a:pt x="241" y="164"/>
                          <a:pt x="219" y="120"/>
                        </a:cubicBezTo>
                        <a:cubicBezTo>
                          <a:pt x="213" y="109"/>
                          <a:pt x="209" y="78"/>
                          <a:pt x="195" y="77"/>
                        </a:cubicBezTo>
                        <a:cubicBezTo>
                          <a:pt x="152" y="74"/>
                          <a:pt x="108" y="70"/>
                          <a:pt x="65" y="67"/>
                        </a:cubicBezTo>
                        <a:cubicBezTo>
                          <a:pt x="31" y="138"/>
                          <a:pt x="63" y="160"/>
                          <a:pt x="123" y="168"/>
                        </a:cubicBezTo>
                        <a:cubicBezTo>
                          <a:pt x="139" y="174"/>
                          <a:pt x="171" y="182"/>
                          <a:pt x="171" y="182"/>
                        </a:cubicBezTo>
                        <a:cubicBezTo>
                          <a:pt x="164" y="214"/>
                          <a:pt x="168" y="216"/>
                          <a:pt x="156" y="178"/>
                        </a:cubicBezTo>
                        <a:cubicBezTo>
                          <a:pt x="138" y="121"/>
                          <a:pt x="166" y="203"/>
                          <a:pt x="147" y="149"/>
                        </a:cubicBezTo>
                        <a:cubicBezTo>
                          <a:pt x="142" y="119"/>
                          <a:pt x="131" y="102"/>
                          <a:pt x="113" y="77"/>
                        </a:cubicBezTo>
                        <a:cubicBezTo>
                          <a:pt x="110" y="67"/>
                          <a:pt x="110" y="56"/>
                          <a:pt x="104" y="48"/>
                        </a:cubicBezTo>
                        <a:cubicBezTo>
                          <a:pt x="93" y="34"/>
                          <a:pt x="64" y="13"/>
                          <a:pt x="46" y="0"/>
                        </a:cubicBezTo>
                        <a:cubicBezTo>
                          <a:pt x="27" y="7"/>
                          <a:pt x="23" y="15"/>
                          <a:pt x="17" y="34"/>
                        </a:cubicBezTo>
                        <a:cubicBezTo>
                          <a:pt x="25" y="65"/>
                          <a:pt x="27" y="66"/>
                          <a:pt x="60" y="72"/>
                        </a:cubicBezTo>
                        <a:cubicBezTo>
                          <a:pt x="48" y="91"/>
                          <a:pt x="28" y="109"/>
                          <a:pt x="12" y="125"/>
                        </a:cubicBezTo>
                        <a:cubicBezTo>
                          <a:pt x="7" y="142"/>
                          <a:pt x="4" y="148"/>
                          <a:pt x="12" y="168"/>
                        </a:cubicBezTo>
                        <a:cubicBezTo>
                          <a:pt x="28" y="208"/>
                          <a:pt x="44" y="196"/>
                          <a:pt x="80" y="206"/>
                        </a:cubicBezTo>
                        <a:cubicBezTo>
                          <a:pt x="91" y="214"/>
                          <a:pt x="108" y="217"/>
                          <a:pt x="113" y="230"/>
                        </a:cubicBezTo>
                        <a:cubicBezTo>
                          <a:pt x="119" y="247"/>
                          <a:pt x="75" y="274"/>
                          <a:pt x="65" y="283"/>
                        </a:cubicBezTo>
                        <a:cubicBezTo>
                          <a:pt x="52" y="321"/>
                          <a:pt x="85" y="321"/>
                          <a:pt x="113" y="331"/>
                        </a:cubicBezTo>
                        <a:cubicBezTo>
                          <a:pt x="145" y="299"/>
                          <a:pt x="172" y="262"/>
                          <a:pt x="209" y="235"/>
                        </a:cubicBezTo>
                        <a:cubicBezTo>
                          <a:pt x="228" y="181"/>
                          <a:pt x="259" y="191"/>
                          <a:pt x="315" y="187"/>
                        </a:cubicBezTo>
                        <a:cubicBezTo>
                          <a:pt x="323" y="174"/>
                          <a:pt x="334" y="144"/>
                          <a:pt x="334" y="144"/>
                        </a:cubicBezTo>
                        <a:cubicBezTo>
                          <a:pt x="359" y="153"/>
                          <a:pt x="368" y="162"/>
                          <a:pt x="377" y="187"/>
                        </a:cubicBezTo>
                        <a:cubicBezTo>
                          <a:pt x="369" y="216"/>
                          <a:pt x="370" y="251"/>
                          <a:pt x="396" y="269"/>
                        </a:cubicBezTo>
                        <a:cubicBezTo>
                          <a:pt x="426" y="249"/>
                          <a:pt x="425" y="246"/>
                          <a:pt x="430" y="206"/>
                        </a:cubicBezTo>
                        <a:cubicBezTo>
                          <a:pt x="476" y="218"/>
                          <a:pt x="456" y="271"/>
                          <a:pt x="459" y="317"/>
                        </a:cubicBezTo>
                        <a:cubicBezTo>
                          <a:pt x="450" y="350"/>
                          <a:pt x="461" y="324"/>
                          <a:pt x="440" y="350"/>
                        </a:cubicBezTo>
                        <a:cubicBezTo>
                          <a:pt x="433" y="359"/>
                          <a:pt x="420" y="379"/>
                          <a:pt x="420" y="379"/>
                        </a:cubicBezTo>
                        <a:cubicBezTo>
                          <a:pt x="416" y="394"/>
                          <a:pt x="406" y="422"/>
                          <a:pt x="406" y="422"/>
                        </a:cubicBezTo>
                        <a:cubicBezTo>
                          <a:pt x="416" y="453"/>
                          <a:pt x="438" y="425"/>
                          <a:pt x="464" y="418"/>
                        </a:cubicBezTo>
                        <a:cubicBezTo>
                          <a:pt x="473" y="419"/>
                          <a:pt x="485" y="416"/>
                          <a:pt x="492" y="422"/>
                        </a:cubicBezTo>
                        <a:cubicBezTo>
                          <a:pt x="500" y="429"/>
                          <a:pt x="502" y="451"/>
                          <a:pt x="502" y="451"/>
                        </a:cubicBezTo>
                        <a:cubicBezTo>
                          <a:pt x="497" y="471"/>
                          <a:pt x="485" y="480"/>
                          <a:pt x="478" y="499"/>
                        </a:cubicBezTo>
                        <a:cubicBezTo>
                          <a:pt x="476" y="510"/>
                          <a:pt x="480" y="524"/>
                          <a:pt x="473" y="533"/>
                        </a:cubicBezTo>
                        <a:cubicBezTo>
                          <a:pt x="469" y="538"/>
                          <a:pt x="459" y="532"/>
                          <a:pt x="454" y="528"/>
                        </a:cubicBezTo>
                        <a:cubicBezTo>
                          <a:pt x="444" y="519"/>
                          <a:pt x="440" y="504"/>
                          <a:pt x="430" y="494"/>
                        </a:cubicBezTo>
                        <a:cubicBezTo>
                          <a:pt x="403" y="467"/>
                          <a:pt x="389" y="430"/>
                          <a:pt x="358" y="408"/>
                        </a:cubicBezTo>
                        <a:cubicBezTo>
                          <a:pt x="307" y="419"/>
                          <a:pt x="316" y="459"/>
                          <a:pt x="344" y="499"/>
                        </a:cubicBezTo>
                        <a:cubicBezTo>
                          <a:pt x="318" y="519"/>
                          <a:pt x="304" y="517"/>
                          <a:pt x="281" y="494"/>
                        </a:cubicBezTo>
                        <a:cubicBezTo>
                          <a:pt x="262" y="455"/>
                          <a:pt x="224" y="454"/>
                          <a:pt x="185" y="446"/>
                        </a:cubicBezTo>
                        <a:cubicBezTo>
                          <a:pt x="137" y="451"/>
                          <a:pt x="137" y="447"/>
                          <a:pt x="113" y="480"/>
                        </a:cubicBezTo>
                        <a:cubicBezTo>
                          <a:pt x="148" y="486"/>
                          <a:pt x="142" y="494"/>
                          <a:pt x="171" y="504"/>
                        </a:cubicBezTo>
                        <a:cubicBezTo>
                          <a:pt x="197" y="497"/>
                          <a:pt x="192" y="489"/>
                          <a:pt x="200" y="466"/>
                        </a:cubicBezTo>
                        <a:cubicBezTo>
                          <a:pt x="202" y="442"/>
                          <a:pt x="195" y="414"/>
                          <a:pt x="209" y="394"/>
                        </a:cubicBezTo>
                        <a:cubicBezTo>
                          <a:pt x="220" y="377"/>
                          <a:pt x="239" y="373"/>
                          <a:pt x="252" y="360"/>
                        </a:cubicBezTo>
                        <a:cubicBezTo>
                          <a:pt x="265" y="347"/>
                          <a:pt x="277" y="335"/>
                          <a:pt x="291" y="322"/>
                        </a:cubicBezTo>
                        <a:cubicBezTo>
                          <a:pt x="294" y="315"/>
                          <a:pt x="298" y="309"/>
                          <a:pt x="300" y="302"/>
                        </a:cubicBezTo>
                        <a:cubicBezTo>
                          <a:pt x="303" y="293"/>
                          <a:pt x="296" y="274"/>
                          <a:pt x="305" y="274"/>
                        </a:cubicBezTo>
                        <a:cubicBezTo>
                          <a:pt x="315" y="274"/>
                          <a:pt x="306" y="299"/>
                          <a:pt x="315" y="302"/>
                        </a:cubicBezTo>
                        <a:cubicBezTo>
                          <a:pt x="320" y="304"/>
                          <a:pt x="324" y="305"/>
                          <a:pt x="329" y="307"/>
                        </a:cubicBezTo>
                        <a:cubicBezTo>
                          <a:pt x="399" y="288"/>
                          <a:pt x="339" y="182"/>
                          <a:pt x="420" y="182"/>
                        </a:cubicBezTo>
                      </a:path>
                    </a:pathLst>
                  </a:custGeom>
                  <a:noFill/>
                  <a:ln w="190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952" name="Group 954"/>
                  <p:cNvGrpSpPr>
                    <a:grpSpLocks/>
                  </p:cNvGrpSpPr>
                  <p:nvPr/>
                </p:nvGrpSpPr>
                <p:grpSpPr bwMode="auto">
                  <a:xfrm>
                    <a:off x="4206" y="304"/>
                    <a:ext cx="635" cy="711"/>
                    <a:chOff x="662" y="1993"/>
                    <a:chExt cx="783" cy="768"/>
                  </a:xfrm>
                </p:grpSpPr>
                <p:sp>
                  <p:nvSpPr>
                    <p:cNvPr id="956" name="Line 9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0" y="1993"/>
                      <a:ext cx="0" cy="5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57" name="Line 9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62" y="2569"/>
                      <a:ext cx="138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58" name="Line 9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0" y="2569"/>
                      <a:ext cx="645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53" name="Freeform 958"/>
                  <p:cNvSpPr>
                    <a:spLocks/>
                  </p:cNvSpPr>
                  <p:nvPr/>
                </p:nvSpPr>
                <p:spPr bwMode="auto">
                  <a:xfrm>
                    <a:off x="4145" y="300"/>
                    <a:ext cx="187" cy="735"/>
                  </a:xfrm>
                  <a:custGeom>
                    <a:avLst/>
                    <a:gdLst>
                      <a:gd name="T0" fmla="*/ 51 w 187"/>
                      <a:gd name="T1" fmla="*/ 735 h 735"/>
                      <a:gd name="T2" fmla="*/ 47 w 187"/>
                      <a:gd name="T3" fmla="*/ 535 h 735"/>
                      <a:gd name="T4" fmla="*/ 28 w 187"/>
                      <a:gd name="T5" fmla="*/ 429 h 735"/>
                      <a:gd name="T6" fmla="*/ 8 w 187"/>
                      <a:gd name="T7" fmla="*/ 242 h 735"/>
                      <a:gd name="T8" fmla="*/ 76 w 187"/>
                      <a:gd name="T9" fmla="*/ 103 h 735"/>
                      <a:gd name="T10" fmla="*/ 145 w 187"/>
                      <a:gd name="T11" fmla="*/ 16 h 735"/>
                      <a:gd name="T12" fmla="*/ 187 w 187"/>
                      <a:gd name="T13" fmla="*/ 9 h 7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7"/>
                      <a:gd name="T22" fmla="*/ 0 h 735"/>
                      <a:gd name="T23" fmla="*/ 187 w 187"/>
                      <a:gd name="T24" fmla="*/ 735 h 7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7" h="735">
                        <a:moveTo>
                          <a:pt x="51" y="735"/>
                        </a:moveTo>
                        <a:cubicBezTo>
                          <a:pt x="50" y="702"/>
                          <a:pt x="51" y="586"/>
                          <a:pt x="47" y="535"/>
                        </a:cubicBezTo>
                        <a:cubicBezTo>
                          <a:pt x="43" y="484"/>
                          <a:pt x="34" y="478"/>
                          <a:pt x="28" y="429"/>
                        </a:cubicBezTo>
                        <a:cubicBezTo>
                          <a:pt x="22" y="380"/>
                          <a:pt x="0" y="296"/>
                          <a:pt x="8" y="242"/>
                        </a:cubicBezTo>
                        <a:cubicBezTo>
                          <a:pt x="16" y="188"/>
                          <a:pt x="53" y="141"/>
                          <a:pt x="76" y="103"/>
                        </a:cubicBezTo>
                        <a:cubicBezTo>
                          <a:pt x="99" y="65"/>
                          <a:pt x="126" y="32"/>
                          <a:pt x="145" y="16"/>
                        </a:cubicBezTo>
                        <a:cubicBezTo>
                          <a:pt x="164" y="0"/>
                          <a:pt x="178" y="10"/>
                          <a:pt x="187" y="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54" name="Freeform 959"/>
                  <p:cNvSpPr>
                    <a:spLocks/>
                  </p:cNvSpPr>
                  <p:nvPr/>
                </p:nvSpPr>
                <p:spPr bwMode="auto">
                  <a:xfrm>
                    <a:off x="4332" y="306"/>
                    <a:ext cx="513" cy="579"/>
                  </a:xfrm>
                  <a:custGeom>
                    <a:avLst/>
                    <a:gdLst>
                      <a:gd name="T0" fmla="*/ 0 w 513"/>
                      <a:gd name="T1" fmla="*/ 3 h 579"/>
                      <a:gd name="T2" fmla="*/ 91 w 513"/>
                      <a:gd name="T3" fmla="*/ 3 h 579"/>
                      <a:gd name="T4" fmla="*/ 172 w 513"/>
                      <a:gd name="T5" fmla="*/ 22 h 579"/>
                      <a:gd name="T6" fmla="*/ 328 w 513"/>
                      <a:gd name="T7" fmla="*/ 111 h 579"/>
                      <a:gd name="T8" fmla="*/ 378 w 513"/>
                      <a:gd name="T9" fmla="*/ 169 h 579"/>
                      <a:gd name="T10" fmla="*/ 448 w 513"/>
                      <a:gd name="T11" fmla="*/ 207 h 579"/>
                      <a:gd name="T12" fmla="*/ 479 w 513"/>
                      <a:gd name="T13" fmla="*/ 282 h 579"/>
                      <a:gd name="T14" fmla="*/ 508 w 513"/>
                      <a:gd name="T15" fmla="*/ 375 h 579"/>
                      <a:gd name="T16" fmla="*/ 508 w 513"/>
                      <a:gd name="T17" fmla="*/ 534 h 579"/>
                      <a:gd name="T18" fmla="*/ 508 w 513"/>
                      <a:gd name="T19" fmla="*/ 579 h 57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13"/>
                      <a:gd name="T31" fmla="*/ 0 h 579"/>
                      <a:gd name="T32" fmla="*/ 513 w 513"/>
                      <a:gd name="T33" fmla="*/ 579 h 57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13" h="579">
                        <a:moveTo>
                          <a:pt x="0" y="3"/>
                        </a:moveTo>
                        <a:cubicBezTo>
                          <a:pt x="34" y="3"/>
                          <a:pt x="62" y="0"/>
                          <a:pt x="91" y="3"/>
                        </a:cubicBezTo>
                        <a:cubicBezTo>
                          <a:pt x="120" y="6"/>
                          <a:pt x="133" y="4"/>
                          <a:pt x="172" y="22"/>
                        </a:cubicBezTo>
                        <a:cubicBezTo>
                          <a:pt x="211" y="40"/>
                          <a:pt x="294" y="86"/>
                          <a:pt x="328" y="111"/>
                        </a:cubicBezTo>
                        <a:cubicBezTo>
                          <a:pt x="362" y="136"/>
                          <a:pt x="358" y="153"/>
                          <a:pt x="378" y="169"/>
                        </a:cubicBezTo>
                        <a:cubicBezTo>
                          <a:pt x="398" y="185"/>
                          <a:pt x="431" y="188"/>
                          <a:pt x="448" y="207"/>
                        </a:cubicBezTo>
                        <a:cubicBezTo>
                          <a:pt x="465" y="226"/>
                          <a:pt x="469" y="254"/>
                          <a:pt x="479" y="282"/>
                        </a:cubicBezTo>
                        <a:cubicBezTo>
                          <a:pt x="489" y="310"/>
                          <a:pt x="503" y="333"/>
                          <a:pt x="508" y="375"/>
                        </a:cubicBezTo>
                        <a:cubicBezTo>
                          <a:pt x="513" y="417"/>
                          <a:pt x="508" y="500"/>
                          <a:pt x="508" y="534"/>
                        </a:cubicBezTo>
                        <a:cubicBezTo>
                          <a:pt x="508" y="568"/>
                          <a:pt x="508" y="570"/>
                          <a:pt x="508" y="57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55" name="Freeform 960"/>
                  <p:cNvSpPr>
                    <a:spLocks/>
                  </p:cNvSpPr>
                  <p:nvPr/>
                </p:nvSpPr>
                <p:spPr bwMode="auto">
                  <a:xfrm>
                    <a:off x="4201" y="879"/>
                    <a:ext cx="640" cy="152"/>
                  </a:xfrm>
                  <a:custGeom>
                    <a:avLst/>
                    <a:gdLst>
                      <a:gd name="T0" fmla="*/ 0 w 640"/>
                      <a:gd name="T1" fmla="*/ 143 h 152"/>
                      <a:gd name="T2" fmla="*/ 82 w 640"/>
                      <a:gd name="T3" fmla="*/ 150 h 152"/>
                      <a:gd name="T4" fmla="*/ 149 w 640"/>
                      <a:gd name="T5" fmla="*/ 129 h 152"/>
                      <a:gd name="T6" fmla="*/ 232 w 640"/>
                      <a:gd name="T7" fmla="*/ 136 h 152"/>
                      <a:gd name="T8" fmla="*/ 322 w 640"/>
                      <a:gd name="T9" fmla="*/ 136 h 152"/>
                      <a:gd name="T10" fmla="*/ 373 w 640"/>
                      <a:gd name="T11" fmla="*/ 89 h 152"/>
                      <a:gd name="T12" fmla="*/ 483 w 640"/>
                      <a:gd name="T13" fmla="*/ 80 h 152"/>
                      <a:gd name="T14" fmla="*/ 546 w 640"/>
                      <a:gd name="T15" fmla="*/ 61 h 152"/>
                      <a:gd name="T16" fmla="*/ 603 w 640"/>
                      <a:gd name="T17" fmla="*/ 17 h 152"/>
                      <a:gd name="T18" fmla="*/ 640 w 640"/>
                      <a:gd name="T19" fmla="*/ 0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40"/>
                      <a:gd name="T31" fmla="*/ 0 h 152"/>
                      <a:gd name="T32" fmla="*/ 640 w 640"/>
                      <a:gd name="T33" fmla="*/ 152 h 1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40" h="152">
                        <a:moveTo>
                          <a:pt x="0" y="143"/>
                        </a:moveTo>
                        <a:cubicBezTo>
                          <a:pt x="14" y="144"/>
                          <a:pt x="57" y="152"/>
                          <a:pt x="82" y="150"/>
                        </a:cubicBezTo>
                        <a:cubicBezTo>
                          <a:pt x="107" y="148"/>
                          <a:pt x="124" y="131"/>
                          <a:pt x="149" y="129"/>
                        </a:cubicBezTo>
                        <a:cubicBezTo>
                          <a:pt x="174" y="127"/>
                          <a:pt x="203" y="135"/>
                          <a:pt x="232" y="136"/>
                        </a:cubicBezTo>
                        <a:cubicBezTo>
                          <a:pt x="261" y="137"/>
                          <a:pt x="299" y="144"/>
                          <a:pt x="322" y="136"/>
                        </a:cubicBezTo>
                        <a:cubicBezTo>
                          <a:pt x="345" y="128"/>
                          <a:pt x="346" y="98"/>
                          <a:pt x="373" y="89"/>
                        </a:cubicBezTo>
                        <a:cubicBezTo>
                          <a:pt x="400" y="80"/>
                          <a:pt x="454" y="85"/>
                          <a:pt x="483" y="80"/>
                        </a:cubicBezTo>
                        <a:cubicBezTo>
                          <a:pt x="512" y="75"/>
                          <a:pt x="526" y="71"/>
                          <a:pt x="546" y="61"/>
                        </a:cubicBezTo>
                        <a:cubicBezTo>
                          <a:pt x="566" y="51"/>
                          <a:pt x="587" y="27"/>
                          <a:pt x="603" y="17"/>
                        </a:cubicBezTo>
                        <a:cubicBezTo>
                          <a:pt x="619" y="7"/>
                          <a:pt x="633" y="4"/>
                          <a:pt x="64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7" name="Group 962"/>
                <p:cNvGrpSpPr>
                  <a:grpSpLocks/>
                </p:cNvGrpSpPr>
                <p:nvPr/>
              </p:nvGrpSpPr>
              <p:grpSpPr bwMode="auto">
                <a:xfrm>
                  <a:off x="5156745" y="3068960"/>
                  <a:ext cx="1287463" cy="1419225"/>
                  <a:chOff x="4422" y="1752"/>
                  <a:chExt cx="1043" cy="1108"/>
                </a:xfrm>
              </p:grpSpPr>
              <p:grpSp>
                <p:nvGrpSpPr>
                  <p:cNvPr id="978" name="Group 963"/>
                  <p:cNvGrpSpPr>
                    <a:grpSpLocks/>
                  </p:cNvGrpSpPr>
                  <p:nvPr/>
                </p:nvGrpSpPr>
                <p:grpSpPr bwMode="auto">
                  <a:xfrm>
                    <a:off x="4422" y="1752"/>
                    <a:ext cx="1043" cy="1108"/>
                    <a:chOff x="3379" y="1868"/>
                    <a:chExt cx="1043" cy="1108"/>
                  </a:xfrm>
                </p:grpSpPr>
                <p:sp>
                  <p:nvSpPr>
                    <p:cNvPr id="1038" name="Freeform 964"/>
                    <p:cNvSpPr>
                      <a:spLocks/>
                    </p:cNvSpPr>
                    <p:nvPr/>
                  </p:nvSpPr>
                  <p:spPr bwMode="auto">
                    <a:xfrm>
                      <a:off x="3379" y="1874"/>
                      <a:ext cx="1043" cy="1009"/>
                    </a:xfrm>
                    <a:custGeom>
                      <a:avLst/>
                      <a:gdLst>
                        <a:gd name="T0" fmla="*/ 2147483647 w 564"/>
                        <a:gd name="T1" fmla="*/ 2147483647 h 497"/>
                        <a:gd name="T2" fmla="*/ 2147483647 w 564"/>
                        <a:gd name="T3" fmla="*/ 2147483647 h 497"/>
                        <a:gd name="T4" fmla="*/ 0 w 564"/>
                        <a:gd name="T5" fmla="*/ 2147483647 h 497"/>
                        <a:gd name="T6" fmla="*/ 2147483647 w 564"/>
                        <a:gd name="T7" fmla="*/ 2147483647 h 497"/>
                        <a:gd name="T8" fmla="*/ 2147483647 w 564"/>
                        <a:gd name="T9" fmla="*/ 2147483647 h 497"/>
                        <a:gd name="T10" fmla="*/ 2147483647 w 564"/>
                        <a:gd name="T11" fmla="*/ 0 h 497"/>
                        <a:gd name="T12" fmla="*/ 2147483647 w 564"/>
                        <a:gd name="T13" fmla="*/ 2147483647 h 497"/>
                        <a:gd name="T14" fmla="*/ 2147483647 w 564"/>
                        <a:gd name="T15" fmla="*/ 2147483647 h 497"/>
                        <a:gd name="T16" fmla="*/ 2147483647 w 564"/>
                        <a:gd name="T17" fmla="*/ 2147483647 h 497"/>
                        <a:gd name="T18" fmla="*/ 2147483647 w 564"/>
                        <a:gd name="T19" fmla="*/ 2147483647 h 497"/>
                        <a:gd name="T20" fmla="*/ 2147483647 w 564"/>
                        <a:gd name="T21" fmla="*/ 2147483647 h 497"/>
                        <a:gd name="T22" fmla="*/ 2147483647 w 564"/>
                        <a:gd name="T23" fmla="*/ 2147483647 h 497"/>
                        <a:gd name="T24" fmla="*/ 2147483647 w 564"/>
                        <a:gd name="T25" fmla="*/ 2147483647 h 497"/>
                        <a:gd name="T26" fmla="*/ 2147483647 w 564"/>
                        <a:gd name="T27" fmla="*/ 2147483647 h 497"/>
                        <a:gd name="T28" fmla="*/ 2147483647 w 564"/>
                        <a:gd name="T29" fmla="*/ 2147483647 h 497"/>
                        <a:gd name="T30" fmla="*/ 2147483647 w 564"/>
                        <a:gd name="T31" fmla="*/ 2147483647 h 497"/>
                        <a:gd name="T32" fmla="*/ 2147483647 w 564"/>
                        <a:gd name="T33" fmla="*/ 2147483647 h 497"/>
                        <a:gd name="T34" fmla="*/ 2147483647 w 564"/>
                        <a:gd name="T35" fmla="*/ 2147483647 h 49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64"/>
                        <a:gd name="T55" fmla="*/ 0 h 497"/>
                        <a:gd name="T56" fmla="*/ 564 w 564"/>
                        <a:gd name="T57" fmla="*/ 497 h 49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64" h="497">
                          <a:moveTo>
                            <a:pt x="24" y="284"/>
                          </a:moveTo>
                          <a:cubicBezTo>
                            <a:pt x="19" y="268"/>
                            <a:pt x="13" y="253"/>
                            <a:pt x="8" y="237"/>
                          </a:cubicBezTo>
                          <a:cubicBezTo>
                            <a:pt x="5" y="229"/>
                            <a:pt x="0" y="213"/>
                            <a:pt x="0" y="213"/>
                          </a:cubicBezTo>
                          <a:cubicBezTo>
                            <a:pt x="3" y="195"/>
                            <a:pt x="3" y="176"/>
                            <a:pt x="8" y="158"/>
                          </a:cubicBezTo>
                          <a:cubicBezTo>
                            <a:pt x="26" y="99"/>
                            <a:pt x="148" y="81"/>
                            <a:pt x="197" y="47"/>
                          </a:cubicBezTo>
                          <a:cubicBezTo>
                            <a:pt x="215" y="20"/>
                            <a:pt x="230" y="11"/>
                            <a:pt x="260" y="0"/>
                          </a:cubicBezTo>
                          <a:cubicBezTo>
                            <a:pt x="283" y="2"/>
                            <a:pt x="340" y="1"/>
                            <a:pt x="371" y="16"/>
                          </a:cubicBezTo>
                          <a:cubicBezTo>
                            <a:pt x="393" y="27"/>
                            <a:pt x="423" y="40"/>
                            <a:pt x="442" y="55"/>
                          </a:cubicBezTo>
                          <a:cubicBezTo>
                            <a:pt x="468" y="77"/>
                            <a:pt x="480" y="92"/>
                            <a:pt x="513" y="103"/>
                          </a:cubicBezTo>
                          <a:cubicBezTo>
                            <a:pt x="521" y="133"/>
                            <a:pt x="536" y="153"/>
                            <a:pt x="544" y="182"/>
                          </a:cubicBezTo>
                          <a:cubicBezTo>
                            <a:pt x="541" y="245"/>
                            <a:pt x="564" y="332"/>
                            <a:pt x="505" y="371"/>
                          </a:cubicBezTo>
                          <a:cubicBezTo>
                            <a:pt x="480" y="408"/>
                            <a:pt x="456" y="427"/>
                            <a:pt x="418" y="450"/>
                          </a:cubicBezTo>
                          <a:cubicBezTo>
                            <a:pt x="395" y="485"/>
                            <a:pt x="381" y="474"/>
                            <a:pt x="347" y="497"/>
                          </a:cubicBezTo>
                          <a:cubicBezTo>
                            <a:pt x="310" y="494"/>
                            <a:pt x="274" y="493"/>
                            <a:pt x="237" y="489"/>
                          </a:cubicBezTo>
                          <a:cubicBezTo>
                            <a:pt x="207" y="485"/>
                            <a:pt x="167" y="458"/>
                            <a:pt x="134" y="450"/>
                          </a:cubicBezTo>
                          <a:cubicBezTo>
                            <a:pt x="107" y="429"/>
                            <a:pt x="88" y="412"/>
                            <a:pt x="55" y="403"/>
                          </a:cubicBezTo>
                          <a:cubicBezTo>
                            <a:pt x="43" y="383"/>
                            <a:pt x="5" y="357"/>
                            <a:pt x="8" y="331"/>
                          </a:cubicBezTo>
                          <a:cubicBezTo>
                            <a:pt x="10" y="315"/>
                            <a:pt x="19" y="300"/>
                            <a:pt x="24" y="284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33"/>
                        </a:gs>
                        <a:gs pos="100000">
                          <a:srgbClr val="5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" name="Oval 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2408"/>
                      <a:ext cx="51" cy="48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endParaRPr lang="ru-RU" altLang="ru-RU" sz="1800">
                        <a:latin typeface="Arial" charset="0"/>
                      </a:endParaRPr>
                    </a:p>
                  </p:txBody>
                </p:sp>
                <p:grpSp>
                  <p:nvGrpSpPr>
                    <p:cNvPr id="1040" name="Group 966"/>
                    <p:cNvGrpSpPr>
                      <a:grpSpLocks/>
                    </p:cNvGrpSpPr>
                    <p:nvPr/>
                  </p:nvGrpSpPr>
                  <p:grpSpPr bwMode="auto">
                    <a:xfrm rot="-295247">
                      <a:off x="3478" y="2321"/>
                      <a:ext cx="355" cy="509"/>
                      <a:chOff x="2744" y="1752"/>
                      <a:chExt cx="140" cy="201"/>
                    </a:xfrm>
                  </p:grpSpPr>
                  <p:sp>
                    <p:nvSpPr>
                      <p:cNvPr id="1116" name="Oval 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17" name="Oval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18" name="Oval 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19" name="Oval 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20" name="Oval 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21" name="Oval 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041" name="Group 9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7" y="2013"/>
                      <a:ext cx="965" cy="963"/>
                      <a:chOff x="3407" y="2013"/>
                      <a:chExt cx="965" cy="963"/>
                    </a:xfrm>
                  </p:grpSpPr>
                  <p:grpSp>
                    <p:nvGrpSpPr>
                      <p:cNvPr id="1071" name="Group 9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96" y="2497"/>
                        <a:ext cx="276" cy="129"/>
                        <a:chOff x="4096" y="2497"/>
                        <a:chExt cx="276" cy="129"/>
                      </a:xfrm>
                    </p:grpSpPr>
                    <p:sp>
                      <p:nvSpPr>
                        <p:cNvPr id="1111" name="Oval 9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866419">
                          <a:off x="4282" y="2575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12" name="Oval 9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866419">
                          <a:off x="4321" y="2497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13" name="Oval 9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866419">
                          <a:off x="4130" y="2555"/>
                          <a:ext cx="50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14" name="Oval 9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04059">
                          <a:off x="4241" y="2557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15" name="Oval 9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04059">
                          <a:off x="4096" y="2576"/>
                          <a:ext cx="50" cy="50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2" name="Group 9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75" y="2468"/>
                        <a:ext cx="671" cy="508"/>
                        <a:chOff x="3575" y="2468"/>
                        <a:chExt cx="671" cy="508"/>
                      </a:xfrm>
                    </p:grpSpPr>
                    <p:sp>
                      <p:nvSpPr>
                        <p:cNvPr id="1089" name="Oval 9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97" y="2603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0" name="Oval 9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866419">
                          <a:off x="4195" y="2648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1" name="Oval 9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866419">
                          <a:off x="4109" y="2706"/>
                          <a:ext cx="51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2" name="Oval 9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866419">
                          <a:off x="3965" y="2634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3" name="Oval 9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878" y="2603"/>
                          <a:ext cx="51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4" name="Oval 9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742" y="2664"/>
                          <a:ext cx="50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5" name="Oval 9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918" y="2714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096" name="Group 98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2436077">
                          <a:off x="3660" y="2468"/>
                          <a:ext cx="354" cy="508"/>
                          <a:chOff x="2744" y="1752"/>
                          <a:chExt cx="140" cy="201"/>
                        </a:xfrm>
                      </p:grpSpPr>
                      <p:sp>
                        <p:nvSpPr>
                          <p:cNvPr id="1105" name="Oval 9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4" y="1752"/>
                            <a:ext cx="20" cy="20"/>
                          </a:xfrm>
                          <a:prstGeom prst="ellipse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 sz="1800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06" name="Oval 9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4" y="1812"/>
                            <a:ext cx="20" cy="20"/>
                          </a:xfrm>
                          <a:prstGeom prst="ellipse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 sz="1800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07" name="Oval 9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4" y="1873"/>
                            <a:ext cx="20" cy="19"/>
                          </a:xfrm>
                          <a:prstGeom prst="ellipse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 sz="1800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08" name="Oval 9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4" y="1812"/>
                            <a:ext cx="20" cy="20"/>
                          </a:xfrm>
                          <a:prstGeom prst="ellipse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 sz="1800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09" name="Oval 9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4" y="1873"/>
                            <a:ext cx="20" cy="19"/>
                          </a:xfrm>
                          <a:prstGeom prst="ellipse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 sz="1800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10" name="Oval 9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4" y="1933"/>
                            <a:ext cx="20" cy="20"/>
                          </a:xfrm>
                          <a:prstGeom prst="ellipse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Comic Sans MS" pitchFamily="66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 sz="1800"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97" name="Oval 9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833" y="2648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8" name="Oval 9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797" y="2815"/>
                          <a:ext cx="51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9" name="Oval 9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923" y="2830"/>
                          <a:ext cx="50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0" name="Oval 9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575" y="2703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1" name="Oval 9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04059">
                          <a:off x="3971" y="2753"/>
                          <a:ext cx="51" cy="48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2" name="Oval 10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04059">
                          <a:off x="4058" y="2649"/>
                          <a:ext cx="51" cy="50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3" name="Oval 10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04059">
                          <a:off x="3946" y="2604"/>
                          <a:ext cx="50" cy="48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4" name="Oval 10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04059">
                          <a:off x="3812" y="2727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3" name="Group 10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07" y="2013"/>
                        <a:ext cx="293" cy="683"/>
                        <a:chOff x="3407" y="2013"/>
                        <a:chExt cx="293" cy="683"/>
                      </a:xfrm>
                    </p:grpSpPr>
                    <p:sp>
                      <p:nvSpPr>
                        <p:cNvPr id="1074" name="Oval 10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3" y="2102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5" name="Oval 10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36" y="2331"/>
                          <a:ext cx="51" cy="50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6" name="Oval 10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60" y="2467"/>
                          <a:ext cx="51" cy="48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7" name="Oval 10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3" y="2254"/>
                          <a:ext cx="51" cy="50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8" name="Oval 10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428" y="2530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9" name="Oval 10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642" y="2547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0" name="Oval 10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527" y="2645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1" name="Oval 10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424" y="2421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2" name="Oval 10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436077">
                          <a:off x="3470" y="2603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3" name="Oval 10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992921">
                          <a:off x="3407" y="2274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4" name="Oval 10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992921">
                          <a:off x="3577" y="2142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5" name="Oval 10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992921">
                          <a:off x="3642" y="2166"/>
                          <a:ext cx="51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6" name="Oval 10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992921">
                          <a:off x="3558" y="2292"/>
                          <a:ext cx="51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7" name="Oval 10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992921">
                          <a:off x="3651" y="2013"/>
                          <a:ext cx="50" cy="49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8" name="Oval 10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992921">
                          <a:off x="3425" y="2148"/>
                          <a:ext cx="50" cy="51"/>
                        </a:xfrm>
                        <a:prstGeom prst="ellipse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eaVert" wrap="none" anchor="ctr"/>
                        <a:lstStyle>
                          <a:lvl1pPr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42" name="Group 1019"/>
                    <p:cNvGrpSpPr>
                      <a:grpSpLocks/>
                    </p:cNvGrpSpPr>
                    <p:nvPr/>
                  </p:nvGrpSpPr>
                  <p:grpSpPr bwMode="auto">
                    <a:xfrm rot="1782402">
                      <a:off x="3427" y="2102"/>
                      <a:ext cx="355" cy="508"/>
                      <a:chOff x="2744" y="1752"/>
                      <a:chExt cx="140" cy="201"/>
                    </a:xfrm>
                  </p:grpSpPr>
                  <p:sp>
                    <p:nvSpPr>
                      <p:cNvPr id="1065" name="Oval 10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75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66" name="Oval 10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67" name="Oval 10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68" name="Oval 10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1812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69" name="Oval 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1873"/>
                        <a:ext cx="20" cy="19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70" name="Oval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4" y="1933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043" name="Freeform 2"/>
                    <p:cNvSpPr>
                      <a:spLocks/>
                    </p:cNvSpPr>
                    <p:nvPr/>
                  </p:nvSpPr>
                  <p:spPr bwMode="auto">
                    <a:xfrm>
                      <a:off x="3868" y="2004"/>
                      <a:ext cx="348" cy="245"/>
                    </a:xfrm>
                    <a:custGeom>
                      <a:avLst/>
                      <a:gdLst>
                        <a:gd name="T0" fmla="*/ 7 w 348"/>
                        <a:gd name="T1" fmla="*/ 245 h 245"/>
                        <a:gd name="T2" fmla="*/ 31 w 348"/>
                        <a:gd name="T3" fmla="*/ 140 h 245"/>
                        <a:gd name="T4" fmla="*/ 118 w 348"/>
                        <a:gd name="T5" fmla="*/ 154 h 245"/>
                        <a:gd name="T6" fmla="*/ 199 w 348"/>
                        <a:gd name="T7" fmla="*/ 106 h 245"/>
                        <a:gd name="T8" fmla="*/ 286 w 348"/>
                        <a:gd name="T9" fmla="*/ 39 h 245"/>
                        <a:gd name="T10" fmla="*/ 295 w 348"/>
                        <a:gd name="T11" fmla="*/ 10 h 245"/>
                        <a:gd name="T12" fmla="*/ 348 w 348"/>
                        <a:gd name="T13" fmla="*/ 0 h 2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48"/>
                        <a:gd name="T22" fmla="*/ 0 h 245"/>
                        <a:gd name="T23" fmla="*/ 348 w 348"/>
                        <a:gd name="T24" fmla="*/ 245 h 2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48" h="245">
                          <a:moveTo>
                            <a:pt x="7" y="245"/>
                          </a:moveTo>
                          <a:cubicBezTo>
                            <a:pt x="0" y="205"/>
                            <a:pt x="8" y="172"/>
                            <a:pt x="31" y="140"/>
                          </a:cubicBezTo>
                          <a:cubicBezTo>
                            <a:pt x="66" y="143"/>
                            <a:pt x="87" y="144"/>
                            <a:pt x="118" y="154"/>
                          </a:cubicBezTo>
                          <a:cubicBezTo>
                            <a:pt x="163" y="148"/>
                            <a:pt x="173" y="141"/>
                            <a:pt x="199" y="106"/>
                          </a:cubicBezTo>
                          <a:cubicBezTo>
                            <a:pt x="209" y="29"/>
                            <a:pt x="201" y="46"/>
                            <a:pt x="286" y="39"/>
                          </a:cubicBezTo>
                          <a:cubicBezTo>
                            <a:pt x="289" y="29"/>
                            <a:pt x="287" y="16"/>
                            <a:pt x="295" y="10"/>
                          </a:cubicBezTo>
                          <a:cubicBezTo>
                            <a:pt x="305" y="3"/>
                            <a:pt x="335" y="0"/>
                            <a:pt x="348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4" name="Freeform 3"/>
                    <p:cNvSpPr>
                      <a:spLocks/>
                    </p:cNvSpPr>
                    <p:nvPr/>
                  </p:nvSpPr>
                  <p:spPr bwMode="auto">
                    <a:xfrm>
                      <a:off x="3921" y="1889"/>
                      <a:ext cx="89" cy="250"/>
                    </a:xfrm>
                    <a:custGeom>
                      <a:avLst/>
                      <a:gdLst>
                        <a:gd name="T0" fmla="*/ 22 w 89"/>
                        <a:gd name="T1" fmla="*/ 250 h 250"/>
                        <a:gd name="T2" fmla="*/ 31 w 89"/>
                        <a:gd name="T3" fmla="*/ 130 h 250"/>
                        <a:gd name="T4" fmla="*/ 79 w 89"/>
                        <a:gd name="T5" fmla="*/ 96 h 250"/>
                        <a:gd name="T6" fmla="*/ 89 w 89"/>
                        <a:gd name="T7" fmla="*/ 63 h 250"/>
                        <a:gd name="T8" fmla="*/ 79 w 89"/>
                        <a:gd name="T9" fmla="*/ 0 h 2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250"/>
                        <a:gd name="T17" fmla="*/ 89 w 89"/>
                        <a:gd name="T18" fmla="*/ 250 h 2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250">
                          <a:moveTo>
                            <a:pt x="22" y="250"/>
                          </a:moveTo>
                          <a:cubicBezTo>
                            <a:pt x="11" y="216"/>
                            <a:pt x="0" y="157"/>
                            <a:pt x="31" y="130"/>
                          </a:cubicBezTo>
                          <a:cubicBezTo>
                            <a:pt x="47" y="116"/>
                            <a:pt x="64" y="113"/>
                            <a:pt x="79" y="96"/>
                          </a:cubicBezTo>
                          <a:cubicBezTo>
                            <a:pt x="82" y="85"/>
                            <a:pt x="89" y="74"/>
                            <a:pt x="89" y="63"/>
                          </a:cubicBezTo>
                          <a:cubicBezTo>
                            <a:pt x="89" y="42"/>
                            <a:pt x="72" y="14"/>
                            <a:pt x="79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5" name="Freeform 4"/>
                    <p:cNvSpPr>
                      <a:spLocks/>
                    </p:cNvSpPr>
                    <p:nvPr/>
                  </p:nvSpPr>
                  <p:spPr bwMode="auto">
                    <a:xfrm>
                      <a:off x="4000" y="2201"/>
                      <a:ext cx="360" cy="192"/>
                    </a:xfrm>
                    <a:custGeom>
                      <a:avLst/>
                      <a:gdLst>
                        <a:gd name="T0" fmla="*/ 0 w 360"/>
                        <a:gd name="T1" fmla="*/ 192 h 192"/>
                        <a:gd name="T2" fmla="*/ 207 w 360"/>
                        <a:gd name="T3" fmla="*/ 67 h 192"/>
                        <a:gd name="T4" fmla="*/ 221 w 360"/>
                        <a:gd name="T5" fmla="*/ 19 h 192"/>
                        <a:gd name="T6" fmla="*/ 264 w 360"/>
                        <a:gd name="T7" fmla="*/ 0 h 192"/>
                        <a:gd name="T8" fmla="*/ 360 w 360"/>
                        <a:gd name="T9" fmla="*/ 19 h 1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0"/>
                        <a:gd name="T16" fmla="*/ 0 h 192"/>
                        <a:gd name="T17" fmla="*/ 360 w 360"/>
                        <a:gd name="T18" fmla="*/ 192 h 1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0" h="192">
                          <a:moveTo>
                            <a:pt x="0" y="192"/>
                          </a:moveTo>
                          <a:cubicBezTo>
                            <a:pt x="29" y="82"/>
                            <a:pt x="107" y="80"/>
                            <a:pt x="207" y="67"/>
                          </a:cubicBezTo>
                          <a:cubicBezTo>
                            <a:pt x="211" y="51"/>
                            <a:pt x="211" y="32"/>
                            <a:pt x="221" y="19"/>
                          </a:cubicBezTo>
                          <a:cubicBezTo>
                            <a:pt x="231" y="7"/>
                            <a:pt x="264" y="0"/>
                            <a:pt x="264" y="0"/>
                          </a:cubicBezTo>
                          <a:cubicBezTo>
                            <a:pt x="302" y="3"/>
                            <a:pt x="327" y="4"/>
                            <a:pt x="360" y="1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6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3904" y="2048"/>
                      <a:ext cx="327" cy="331"/>
                    </a:xfrm>
                    <a:custGeom>
                      <a:avLst/>
                      <a:gdLst>
                        <a:gd name="T0" fmla="*/ 0 w 327"/>
                        <a:gd name="T1" fmla="*/ 331 h 331"/>
                        <a:gd name="T2" fmla="*/ 43 w 327"/>
                        <a:gd name="T3" fmla="*/ 240 h 331"/>
                        <a:gd name="T4" fmla="*/ 67 w 327"/>
                        <a:gd name="T5" fmla="*/ 216 h 331"/>
                        <a:gd name="T6" fmla="*/ 111 w 327"/>
                        <a:gd name="T7" fmla="*/ 206 h 331"/>
                        <a:gd name="T8" fmla="*/ 216 w 327"/>
                        <a:gd name="T9" fmla="*/ 211 h 331"/>
                        <a:gd name="T10" fmla="*/ 298 w 327"/>
                        <a:gd name="T11" fmla="*/ 57 h 331"/>
                        <a:gd name="T12" fmla="*/ 322 w 327"/>
                        <a:gd name="T13" fmla="*/ 33 h 331"/>
                        <a:gd name="T14" fmla="*/ 327 w 327"/>
                        <a:gd name="T15" fmla="*/ 0 h 33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7"/>
                        <a:gd name="T25" fmla="*/ 0 h 331"/>
                        <a:gd name="T26" fmla="*/ 327 w 327"/>
                        <a:gd name="T27" fmla="*/ 331 h 33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7" h="331">
                          <a:moveTo>
                            <a:pt x="0" y="331"/>
                          </a:moveTo>
                          <a:cubicBezTo>
                            <a:pt x="11" y="284"/>
                            <a:pt x="14" y="274"/>
                            <a:pt x="43" y="240"/>
                          </a:cubicBezTo>
                          <a:cubicBezTo>
                            <a:pt x="54" y="227"/>
                            <a:pt x="50" y="222"/>
                            <a:pt x="67" y="216"/>
                          </a:cubicBezTo>
                          <a:cubicBezTo>
                            <a:pt x="81" y="211"/>
                            <a:pt x="96" y="210"/>
                            <a:pt x="111" y="206"/>
                          </a:cubicBezTo>
                          <a:cubicBezTo>
                            <a:pt x="147" y="209"/>
                            <a:pt x="181" y="218"/>
                            <a:pt x="216" y="211"/>
                          </a:cubicBezTo>
                          <a:cubicBezTo>
                            <a:pt x="250" y="160"/>
                            <a:pt x="225" y="76"/>
                            <a:pt x="298" y="57"/>
                          </a:cubicBezTo>
                          <a:cubicBezTo>
                            <a:pt x="309" y="50"/>
                            <a:pt x="318" y="47"/>
                            <a:pt x="322" y="33"/>
                          </a:cubicBezTo>
                          <a:cubicBezTo>
                            <a:pt x="325" y="22"/>
                            <a:pt x="327" y="0"/>
                            <a:pt x="32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3919" y="2289"/>
                      <a:ext cx="441" cy="85"/>
                    </a:xfrm>
                    <a:custGeom>
                      <a:avLst/>
                      <a:gdLst>
                        <a:gd name="T0" fmla="*/ 0 w 441"/>
                        <a:gd name="T1" fmla="*/ 32 h 85"/>
                        <a:gd name="T2" fmla="*/ 278 w 441"/>
                        <a:gd name="T3" fmla="*/ 51 h 85"/>
                        <a:gd name="T4" fmla="*/ 307 w 441"/>
                        <a:gd name="T5" fmla="*/ 75 h 85"/>
                        <a:gd name="T6" fmla="*/ 336 w 441"/>
                        <a:gd name="T7" fmla="*/ 85 h 85"/>
                        <a:gd name="T8" fmla="*/ 379 w 441"/>
                        <a:gd name="T9" fmla="*/ 80 h 85"/>
                        <a:gd name="T10" fmla="*/ 388 w 441"/>
                        <a:gd name="T11" fmla="*/ 66 h 85"/>
                        <a:gd name="T12" fmla="*/ 441 w 441"/>
                        <a:gd name="T13" fmla="*/ 61 h 8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41"/>
                        <a:gd name="T22" fmla="*/ 0 h 85"/>
                        <a:gd name="T23" fmla="*/ 441 w 441"/>
                        <a:gd name="T24" fmla="*/ 85 h 8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41" h="85">
                          <a:moveTo>
                            <a:pt x="0" y="32"/>
                          </a:moveTo>
                          <a:cubicBezTo>
                            <a:pt x="75" y="33"/>
                            <a:pt x="199" y="0"/>
                            <a:pt x="278" y="51"/>
                          </a:cubicBezTo>
                          <a:cubicBezTo>
                            <a:pt x="290" y="70"/>
                            <a:pt x="284" y="66"/>
                            <a:pt x="307" y="75"/>
                          </a:cubicBezTo>
                          <a:cubicBezTo>
                            <a:pt x="317" y="79"/>
                            <a:pt x="336" y="85"/>
                            <a:pt x="336" y="85"/>
                          </a:cubicBezTo>
                          <a:cubicBezTo>
                            <a:pt x="350" y="83"/>
                            <a:pt x="365" y="85"/>
                            <a:pt x="379" y="80"/>
                          </a:cubicBezTo>
                          <a:cubicBezTo>
                            <a:pt x="384" y="78"/>
                            <a:pt x="384" y="69"/>
                            <a:pt x="388" y="66"/>
                          </a:cubicBezTo>
                          <a:cubicBezTo>
                            <a:pt x="399" y="57"/>
                            <a:pt x="435" y="61"/>
                            <a:pt x="441" y="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8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4149" y="2244"/>
                      <a:ext cx="226" cy="164"/>
                    </a:xfrm>
                    <a:custGeom>
                      <a:avLst/>
                      <a:gdLst>
                        <a:gd name="T0" fmla="*/ 0 w 226"/>
                        <a:gd name="T1" fmla="*/ 164 h 164"/>
                        <a:gd name="T2" fmla="*/ 62 w 226"/>
                        <a:gd name="T3" fmla="*/ 130 h 164"/>
                        <a:gd name="T4" fmla="*/ 197 w 226"/>
                        <a:gd name="T5" fmla="*/ 116 h 164"/>
                        <a:gd name="T6" fmla="*/ 202 w 226"/>
                        <a:gd name="T7" fmla="*/ 29 h 164"/>
                        <a:gd name="T8" fmla="*/ 206 w 226"/>
                        <a:gd name="T9" fmla="*/ 10 h 164"/>
                        <a:gd name="T10" fmla="*/ 226 w 226"/>
                        <a:gd name="T11" fmla="*/ 0 h 1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26"/>
                        <a:gd name="T19" fmla="*/ 0 h 164"/>
                        <a:gd name="T20" fmla="*/ 226 w 226"/>
                        <a:gd name="T21" fmla="*/ 164 h 1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26" h="164">
                          <a:moveTo>
                            <a:pt x="0" y="164"/>
                          </a:moveTo>
                          <a:cubicBezTo>
                            <a:pt x="15" y="133"/>
                            <a:pt x="31" y="141"/>
                            <a:pt x="62" y="130"/>
                          </a:cubicBezTo>
                          <a:cubicBezTo>
                            <a:pt x="105" y="134"/>
                            <a:pt x="162" y="149"/>
                            <a:pt x="197" y="116"/>
                          </a:cubicBezTo>
                          <a:cubicBezTo>
                            <a:pt x="199" y="87"/>
                            <a:pt x="200" y="58"/>
                            <a:pt x="202" y="29"/>
                          </a:cubicBezTo>
                          <a:cubicBezTo>
                            <a:pt x="203" y="23"/>
                            <a:pt x="202" y="15"/>
                            <a:pt x="206" y="10"/>
                          </a:cubicBezTo>
                          <a:cubicBezTo>
                            <a:pt x="211" y="4"/>
                            <a:pt x="221" y="5"/>
                            <a:pt x="226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9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4144" y="2278"/>
                      <a:ext cx="140" cy="159"/>
                    </a:xfrm>
                    <a:custGeom>
                      <a:avLst/>
                      <a:gdLst>
                        <a:gd name="T0" fmla="*/ 0 w 140"/>
                        <a:gd name="T1" fmla="*/ 0 h 159"/>
                        <a:gd name="T2" fmla="*/ 0 w 140"/>
                        <a:gd name="T3" fmla="*/ 67 h 159"/>
                        <a:gd name="T4" fmla="*/ 48 w 140"/>
                        <a:gd name="T5" fmla="*/ 115 h 159"/>
                        <a:gd name="T6" fmla="*/ 87 w 140"/>
                        <a:gd name="T7" fmla="*/ 144 h 159"/>
                        <a:gd name="T8" fmla="*/ 135 w 140"/>
                        <a:gd name="T9" fmla="*/ 139 h 159"/>
                        <a:gd name="T10" fmla="*/ 139 w 140"/>
                        <a:gd name="T11" fmla="*/ 144 h 1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0"/>
                        <a:gd name="T19" fmla="*/ 0 h 159"/>
                        <a:gd name="T20" fmla="*/ 140 w 140"/>
                        <a:gd name="T21" fmla="*/ 159 h 1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0" h="159">
                          <a:moveTo>
                            <a:pt x="0" y="0"/>
                          </a:moveTo>
                          <a:cubicBezTo>
                            <a:pt x="18" y="25"/>
                            <a:pt x="18" y="42"/>
                            <a:pt x="0" y="67"/>
                          </a:cubicBezTo>
                          <a:cubicBezTo>
                            <a:pt x="7" y="88"/>
                            <a:pt x="29" y="103"/>
                            <a:pt x="48" y="115"/>
                          </a:cubicBezTo>
                          <a:cubicBezTo>
                            <a:pt x="60" y="132"/>
                            <a:pt x="67" y="137"/>
                            <a:pt x="87" y="144"/>
                          </a:cubicBezTo>
                          <a:cubicBezTo>
                            <a:pt x="107" y="139"/>
                            <a:pt x="115" y="132"/>
                            <a:pt x="135" y="139"/>
                          </a:cubicBezTo>
                          <a:cubicBezTo>
                            <a:pt x="140" y="157"/>
                            <a:pt x="139" y="159"/>
                            <a:pt x="139" y="14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861" y="2004"/>
                      <a:ext cx="72" cy="279"/>
                    </a:xfrm>
                    <a:custGeom>
                      <a:avLst/>
                      <a:gdLst>
                        <a:gd name="T0" fmla="*/ 72 w 72"/>
                        <a:gd name="T1" fmla="*/ 279 h 279"/>
                        <a:gd name="T2" fmla="*/ 58 w 72"/>
                        <a:gd name="T3" fmla="*/ 202 h 279"/>
                        <a:gd name="T4" fmla="*/ 53 w 72"/>
                        <a:gd name="T5" fmla="*/ 120 h 279"/>
                        <a:gd name="T6" fmla="*/ 19 w 72"/>
                        <a:gd name="T7" fmla="*/ 63 h 279"/>
                        <a:gd name="T8" fmla="*/ 14 w 72"/>
                        <a:gd name="T9" fmla="*/ 15 h 279"/>
                        <a:gd name="T10" fmla="*/ 0 w 72"/>
                        <a:gd name="T11" fmla="*/ 0 h 2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279"/>
                        <a:gd name="T20" fmla="*/ 72 w 72"/>
                        <a:gd name="T21" fmla="*/ 279 h 2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279">
                          <a:moveTo>
                            <a:pt x="72" y="279"/>
                          </a:moveTo>
                          <a:cubicBezTo>
                            <a:pt x="44" y="237"/>
                            <a:pt x="52" y="261"/>
                            <a:pt x="58" y="202"/>
                          </a:cubicBezTo>
                          <a:cubicBezTo>
                            <a:pt x="56" y="175"/>
                            <a:pt x="57" y="147"/>
                            <a:pt x="53" y="120"/>
                          </a:cubicBezTo>
                          <a:cubicBezTo>
                            <a:pt x="50" y="102"/>
                            <a:pt x="26" y="83"/>
                            <a:pt x="19" y="63"/>
                          </a:cubicBezTo>
                          <a:cubicBezTo>
                            <a:pt x="17" y="47"/>
                            <a:pt x="19" y="30"/>
                            <a:pt x="14" y="15"/>
                          </a:cubicBezTo>
                          <a:cubicBezTo>
                            <a:pt x="12" y="8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1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053" y="2124"/>
                      <a:ext cx="288" cy="58"/>
                    </a:xfrm>
                    <a:custGeom>
                      <a:avLst/>
                      <a:gdLst>
                        <a:gd name="T0" fmla="*/ 0 w 288"/>
                        <a:gd name="T1" fmla="*/ 0 h 58"/>
                        <a:gd name="T2" fmla="*/ 115 w 288"/>
                        <a:gd name="T3" fmla="*/ 58 h 58"/>
                        <a:gd name="T4" fmla="*/ 211 w 288"/>
                        <a:gd name="T5" fmla="*/ 20 h 58"/>
                        <a:gd name="T6" fmla="*/ 288 w 288"/>
                        <a:gd name="T7" fmla="*/ 29 h 5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8"/>
                        <a:gd name="T13" fmla="*/ 0 h 58"/>
                        <a:gd name="T14" fmla="*/ 288 w 288"/>
                        <a:gd name="T15" fmla="*/ 58 h 5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8" h="58">
                          <a:moveTo>
                            <a:pt x="0" y="0"/>
                          </a:moveTo>
                          <a:cubicBezTo>
                            <a:pt x="26" y="19"/>
                            <a:pt x="83" y="46"/>
                            <a:pt x="115" y="58"/>
                          </a:cubicBezTo>
                          <a:cubicBezTo>
                            <a:pt x="197" y="41"/>
                            <a:pt x="163" y="51"/>
                            <a:pt x="211" y="20"/>
                          </a:cubicBezTo>
                          <a:cubicBezTo>
                            <a:pt x="236" y="27"/>
                            <a:pt x="262" y="29"/>
                            <a:pt x="288" y="29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2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991" y="1928"/>
                      <a:ext cx="90" cy="220"/>
                    </a:xfrm>
                    <a:custGeom>
                      <a:avLst/>
                      <a:gdLst>
                        <a:gd name="T0" fmla="*/ 0 w 90"/>
                        <a:gd name="T1" fmla="*/ 220 h 220"/>
                        <a:gd name="T2" fmla="*/ 24 w 90"/>
                        <a:gd name="T3" fmla="*/ 139 h 220"/>
                        <a:gd name="T4" fmla="*/ 62 w 90"/>
                        <a:gd name="T5" fmla="*/ 110 h 220"/>
                        <a:gd name="T6" fmla="*/ 38 w 90"/>
                        <a:gd name="T7" fmla="*/ 43 h 220"/>
                        <a:gd name="T8" fmla="*/ 33 w 90"/>
                        <a:gd name="T9" fmla="*/ 28 h 220"/>
                        <a:gd name="T10" fmla="*/ 81 w 90"/>
                        <a:gd name="T11" fmla="*/ 0 h 2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0"/>
                        <a:gd name="T19" fmla="*/ 0 h 220"/>
                        <a:gd name="T20" fmla="*/ 90 w 90"/>
                        <a:gd name="T21" fmla="*/ 220 h 2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0" h="220">
                          <a:moveTo>
                            <a:pt x="0" y="220"/>
                          </a:moveTo>
                          <a:cubicBezTo>
                            <a:pt x="4" y="190"/>
                            <a:pt x="6" y="164"/>
                            <a:pt x="24" y="139"/>
                          </a:cubicBezTo>
                          <a:cubicBezTo>
                            <a:pt x="30" y="118"/>
                            <a:pt x="42" y="120"/>
                            <a:pt x="62" y="110"/>
                          </a:cubicBezTo>
                          <a:cubicBezTo>
                            <a:pt x="90" y="70"/>
                            <a:pt x="65" y="70"/>
                            <a:pt x="38" y="43"/>
                          </a:cubicBezTo>
                          <a:cubicBezTo>
                            <a:pt x="36" y="38"/>
                            <a:pt x="31" y="33"/>
                            <a:pt x="33" y="28"/>
                          </a:cubicBezTo>
                          <a:cubicBezTo>
                            <a:pt x="35" y="23"/>
                            <a:pt x="75" y="0"/>
                            <a:pt x="81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991" y="1956"/>
                      <a:ext cx="139" cy="360"/>
                    </a:xfrm>
                    <a:custGeom>
                      <a:avLst/>
                      <a:gdLst>
                        <a:gd name="T0" fmla="*/ 4 w 139"/>
                        <a:gd name="T1" fmla="*/ 360 h 360"/>
                        <a:gd name="T2" fmla="*/ 72 w 139"/>
                        <a:gd name="T3" fmla="*/ 236 h 360"/>
                        <a:gd name="T4" fmla="*/ 96 w 139"/>
                        <a:gd name="T5" fmla="*/ 159 h 360"/>
                        <a:gd name="T6" fmla="*/ 120 w 139"/>
                        <a:gd name="T7" fmla="*/ 130 h 360"/>
                        <a:gd name="T8" fmla="*/ 139 w 139"/>
                        <a:gd name="T9" fmla="*/ 0 h 3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9"/>
                        <a:gd name="T16" fmla="*/ 0 h 360"/>
                        <a:gd name="T17" fmla="*/ 139 w 139"/>
                        <a:gd name="T18" fmla="*/ 360 h 3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9" h="360">
                          <a:moveTo>
                            <a:pt x="4" y="360"/>
                          </a:moveTo>
                          <a:cubicBezTo>
                            <a:pt x="19" y="302"/>
                            <a:pt x="0" y="250"/>
                            <a:pt x="72" y="236"/>
                          </a:cubicBezTo>
                          <a:cubicBezTo>
                            <a:pt x="103" y="214"/>
                            <a:pt x="84" y="201"/>
                            <a:pt x="96" y="159"/>
                          </a:cubicBezTo>
                          <a:cubicBezTo>
                            <a:pt x="99" y="147"/>
                            <a:pt x="113" y="140"/>
                            <a:pt x="120" y="130"/>
                          </a:cubicBezTo>
                          <a:cubicBezTo>
                            <a:pt x="128" y="92"/>
                            <a:pt x="124" y="30"/>
                            <a:pt x="139" y="0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863" y="1894"/>
                      <a:ext cx="502" cy="538"/>
                    </a:xfrm>
                    <a:custGeom>
                      <a:avLst/>
                      <a:gdLst>
                        <a:gd name="T0" fmla="*/ 22 w 502"/>
                        <a:gd name="T1" fmla="*/ 418 h 538"/>
                        <a:gd name="T2" fmla="*/ 3 w 502"/>
                        <a:gd name="T3" fmla="*/ 389 h 538"/>
                        <a:gd name="T4" fmla="*/ 99 w 502"/>
                        <a:gd name="T5" fmla="*/ 346 h 538"/>
                        <a:gd name="T6" fmla="*/ 84 w 502"/>
                        <a:gd name="T7" fmla="*/ 230 h 538"/>
                        <a:gd name="T8" fmla="*/ 176 w 502"/>
                        <a:gd name="T9" fmla="*/ 365 h 538"/>
                        <a:gd name="T10" fmla="*/ 209 w 502"/>
                        <a:gd name="T11" fmla="*/ 269 h 538"/>
                        <a:gd name="T12" fmla="*/ 281 w 502"/>
                        <a:gd name="T13" fmla="*/ 211 h 538"/>
                        <a:gd name="T14" fmla="*/ 353 w 502"/>
                        <a:gd name="T15" fmla="*/ 331 h 538"/>
                        <a:gd name="T16" fmla="*/ 459 w 502"/>
                        <a:gd name="T17" fmla="*/ 355 h 538"/>
                        <a:gd name="T18" fmla="*/ 406 w 502"/>
                        <a:gd name="T19" fmla="*/ 432 h 538"/>
                        <a:gd name="T20" fmla="*/ 262 w 502"/>
                        <a:gd name="T21" fmla="*/ 398 h 538"/>
                        <a:gd name="T22" fmla="*/ 185 w 502"/>
                        <a:gd name="T23" fmla="*/ 451 h 538"/>
                        <a:gd name="T24" fmla="*/ 257 w 502"/>
                        <a:gd name="T25" fmla="*/ 480 h 538"/>
                        <a:gd name="T26" fmla="*/ 320 w 502"/>
                        <a:gd name="T27" fmla="*/ 413 h 538"/>
                        <a:gd name="T28" fmla="*/ 252 w 502"/>
                        <a:gd name="T29" fmla="*/ 269 h 538"/>
                        <a:gd name="T30" fmla="*/ 219 w 502"/>
                        <a:gd name="T31" fmla="*/ 120 h 538"/>
                        <a:gd name="T32" fmla="*/ 65 w 502"/>
                        <a:gd name="T33" fmla="*/ 67 h 538"/>
                        <a:gd name="T34" fmla="*/ 171 w 502"/>
                        <a:gd name="T35" fmla="*/ 182 h 538"/>
                        <a:gd name="T36" fmla="*/ 147 w 502"/>
                        <a:gd name="T37" fmla="*/ 149 h 538"/>
                        <a:gd name="T38" fmla="*/ 104 w 502"/>
                        <a:gd name="T39" fmla="*/ 48 h 538"/>
                        <a:gd name="T40" fmla="*/ 17 w 502"/>
                        <a:gd name="T41" fmla="*/ 34 h 538"/>
                        <a:gd name="T42" fmla="*/ 12 w 502"/>
                        <a:gd name="T43" fmla="*/ 125 h 538"/>
                        <a:gd name="T44" fmla="*/ 80 w 502"/>
                        <a:gd name="T45" fmla="*/ 206 h 538"/>
                        <a:gd name="T46" fmla="*/ 65 w 502"/>
                        <a:gd name="T47" fmla="*/ 283 h 538"/>
                        <a:gd name="T48" fmla="*/ 209 w 502"/>
                        <a:gd name="T49" fmla="*/ 235 h 538"/>
                        <a:gd name="T50" fmla="*/ 334 w 502"/>
                        <a:gd name="T51" fmla="*/ 144 h 538"/>
                        <a:gd name="T52" fmla="*/ 396 w 502"/>
                        <a:gd name="T53" fmla="*/ 269 h 538"/>
                        <a:gd name="T54" fmla="*/ 459 w 502"/>
                        <a:gd name="T55" fmla="*/ 317 h 538"/>
                        <a:gd name="T56" fmla="*/ 420 w 502"/>
                        <a:gd name="T57" fmla="*/ 379 h 538"/>
                        <a:gd name="T58" fmla="*/ 464 w 502"/>
                        <a:gd name="T59" fmla="*/ 418 h 538"/>
                        <a:gd name="T60" fmla="*/ 502 w 502"/>
                        <a:gd name="T61" fmla="*/ 451 h 538"/>
                        <a:gd name="T62" fmla="*/ 473 w 502"/>
                        <a:gd name="T63" fmla="*/ 533 h 538"/>
                        <a:gd name="T64" fmla="*/ 430 w 502"/>
                        <a:gd name="T65" fmla="*/ 494 h 538"/>
                        <a:gd name="T66" fmla="*/ 344 w 502"/>
                        <a:gd name="T67" fmla="*/ 499 h 538"/>
                        <a:gd name="T68" fmla="*/ 185 w 502"/>
                        <a:gd name="T69" fmla="*/ 446 h 538"/>
                        <a:gd name="T70" fmla="*/ 171 w 502"/>
                        <a:gd name="T71" fmla="*/ 504 h 538"/>
                        <a:gd name="T72" fmla="*/ 209 w 502"/>
                        <a:gd name="T73" fmla="*/ 394 h 538"/>
                        <a:gd name="T74" fmla="*/ 291 w 502"/>
                        <a:gd name="T75" fmla="*/ 322 h 538"/>
                        <a:gd name="T76" fmla="*/ 305 w 502"/>
                        <a:gd name="T77" fmla="*/ 274 h 538"/>
                        <a:gd name="T78" fmla="*/ 329 w 502"/>
                        <a:gd name="T79" fmla="*/ 307 h 53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502"/>
                        <a:gd name="T121" fmla="*/ 0 h 538"/>
                        <a:gd name="T122" fmla="*/ 502 w 502"/>
                        <a:gd name="T123" fmla="*/ 538 h 53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502" h="538">
                          <a:moveTo>
                            <a:pt x="84" y="485"/>
                          </a:moveTo>
                          <a:cubicBezTo>
                            <a:pt x="76" y="361"/>
                            <a:pt x="98" y="467"/>
                            <a:pt x="22" y="418"/>
                          </a:cubicBezTo>
                          <a:cubicBezTo>
                            <a:pt x="20" y="411"/>
                            <a:pt x="21" y="404"/>
                            <a:pt x="17" y="398"/>
                          </a:cubicBezTo>
                          <a:cubicBezTo>
                            <a:pt x="14" y="393"/>
                            <a:pt x="4" y="394"/>
                            <a:pt x="3" y="389"/>
                          </a:cubicBezTo>
                          <a:cubicBezTo>
                            <a:pt x="0" y="375"/>
                            <a:pt x="26" y="368"/>
                            <a:pt x="32" y="365"/>
                          </a:cubicBezTo>
                          <a:cubicBezTo>
                            <a:pt x="59" y="352"/>
                            <a:pt x="67" y="350"/>
                            <a:pt x="99" y="346"/>
                          </a:cubicBezTo>
                          <a:cubicBezTo>
                            <a:pt x="114" y="321"/>
                            <a:pt x="119" y="286"/>
                            <a:pt x="104" y="259"/>
                          </a:cubicBezTo>
                          <a:cubicBezTo>
                            <a:pt x="98" y="249"/>
                            <a:pt x="84" y="230"/>
                            <a:pt x="84" y="230"/>
                          </a:cubicBezTo>
                          <a:cubicBezTo>
                            <a:pt x="112" y="213"/>
                            <a:pt x="135" y="230"/>
                            <a:pt x="152" y="254"/>
                          </a:cubicBezTo>
                          <a:cubicBezTo>
                            <a:pt x="154" y="289"/>
                            <a:pt x="135" y="351"/>
                            <a:pt x="176" y="365"/>
                          </a:cubicBezTo>
                          <a:cubicBezTo>
                            <a:pt x="197" y="361"/>
                            <a:pt x="217" y="357"/>
                            <a:pt x="238" y="350"/>
                          </a:cubicBezTo>
                          <a:cubicBezTo>
                            <a:pt x="233" y="316"/>
                            <a:pt x="220" y="299"/>
                            <a:pt x="209" y="269"/>
                          </a:cubicBezTo>
                          <a:cubicBezTo>
                            <a:pt x="226" y="263"/>
                            <a:pt x="246" y="267"/>
                            <a:pt x="262" y="259"/>
                          </a:cubicBezTo>
                          <a:cubicBezTo>
                            <a:pt x="272" y="254"/>
                            <a:pt x="278" y="221"/>
                            <a:pt x="281" y="211"/>
                          </a:cubicBezTo>
                          <a:cubicBezTo>
                            <a:pt x="348" y="216"/>
                            <a:pt x="339" y="207"/>
                            <a:pt x="368" y="250"/>
                          </a:cubicBezTo>
                          <a:cubicBezTo>
                            <a:pt x="375" y="282"/>
                            <a:pt x="361" y="301"/>
                            <a:pt x="353" y="331"/>
                          </a:cubicBezTo>
                          <a:cubicBezTo>
                            <a:pt x="378" y="356"/>
                            <a:pt x="407" y="350"/>
                            <a:pt x="435" y="331"/>
                          </a:cubicBezTo>
                          <a:cubicBezTo>
                            <a:pt x="440" y="335"/>
                            <a:pt x="459" y="346"/>
                            <a:pt x="459" y="355"/>
                          </a:cubicBezTo>
                          <a:cubicBezTo>
                            <a:pt x="459" y="359"/>
                            <a:pt x="439" y="408"/>
                            <a:pt x="435" y="413"/>
                          </a:cubicBezTo>
                          <a:cubicBezTo>
                            <a:pt x="428" y="422"/>
                            <a:pt x="415" y="425"/>
                            <a:pt x="406" y="432"/>
                          </a:cubicBezTo>
                          <a:cubicBezTo>
                            <a:pt x="398" y="472"/>
                            <a:pt x="408" y="461"/>
                            <a:pt x="348" y="446"/>
                          </a:cubicBezTo>
                          <a:cubicBezTo>
                            <a:pt x="323" y="440"/>
                            <a:pt x="277" y="419"/>
                            <a:pt x="262" y="398"/>
                          </a:cubicBezTo>
                          <a:cubicBezTo>
                            <a:pt x="249" y="380"/>
                            <a:pt x="257" y="386"/>
                            <a:pt x="238" y="379"/>
                          </a:cubicBezTo>
                          <a:cubicBezTo>
                            <a:pt x="194" y="394"/>
                            <a:pt x="196" y="410"/>
                            <a:pt x="185" y="451"/>
                          </a:cubicBezTo>
                          <a:cubicBezTo>
                            <a:pt x="191" y="481"/>
                            <a:pt x="196" y="497"/>
                            <a:pt x="219" y="518"/>
                          </a:cubicBezTo>
                          <a:cubicBezTo>
                            <a:pt x="230" y="501"/>
                            <a:pt x="244" y="495"/>
                            <a:pt x="257" y="480"/>
                          </a:cubicBezTo>
                          <a:cubicBezTo>
                            <a:pt x="265" y="471"/>
                            <a:pt x="268" y="459"/>
                            <a:pt x="276" y="451"/>
                          </a:cubicBezTo>
                          <a:cubicBezTo>
                            <a:pt x="289" y="438"/>
                            <a:pt x="306" y="426"/>
                            <a:pt x="320" y="413"/>
                          </a:cubicBezTo>
                          <a:cubicBezTo>
                            <a:pt x="334" y="362"/>
                            <a:pt x="289" y="339"/>
                            <a:pt x="267" y="302"/>
                          </a:cubicBezTo>
                          <a:cubicBezTo>
                            <a:pt x="254" y="254"/>
                            <a:pt x="271" y="309"/>
                            <a:pt x="252" y="269"/>
                          </a:cubicBezTo>
                          <a:cubicBezTo>
                            <a:pt x="242" y="248"/>
                            <a:pt x="241" y="223"/>
                            <a:pt x="233" y="202"/>
                          </a:cubicBezTo>
                          <a:cubicBezTo>
                            <a:pt x="224" y="83"/>
                            <a:pt x="241" y="164"/>
                            <a:pt x="219" y="120"/>
                          </a:cubicBezTo>
                          <a:cubicBezTo>
                            <a:pt x="213" y="109"/>
                            <a:pt x="209" y="78"/>
                            <a:pt x="195" y="77"/>
                          </a:cubicBezTo>
                          <a:cubicBezTo>
                            <a:pt x="152" y="74"/>
                            <a:pt x="108" y="70"/>
                            <a:pt x="65" y="67"/>
                          </a:cubicBezTo>
                          <a:cubicBezTo>
                            <a:pt x="31" y="138"/>
                            <a:pt x="63" y="160"/>
                            <a:pt x="123" y="168"/>
                          </a:cubicBezTo>
                          <a:cubicBezTo>
                            <a:pt x="139" y="174"/>
                            <a:pt x="171" y="182"/>
                            <a:pt x="171" y="182"/>
                          </a:cubicBezTo>
                          <a:cubicBezTo>
                            <a:pt x="164" y="214"/>
                            <a:pt x="168" y="216"/>
                            <a:pt x="156" y="178"/>
                          </a:cubicBezTo>
                          <a:cubicBezTo>
                            <a:pt x="138" y="121"/>
                            <a:pt x="166" y="203"/>
                            <a:pt x="147" y="149"/>
                          </a:cubicBezTo>
                          <a:cubicBezTo>
                            <a:pt x="142" y="119"/>
                            <a:pt x="131" y="102"/>
                            <a:pt x="113" y="77"/>
                          </a:cubicBezTo>
                          <a:cubicBezTo>
                            <a:pt x="110" y="67"/>
                            <a:pt x="110" y="56"/>
                            <a:pt x="104" y="48"/>
                          </a:cubicBezTo>
                          <a:cubicBezTo>
                            <a:pt x="93" y="34"/>
                            <a:pt x="64" y="13"/>
                            <a:pt x="46" y="0"/>
                          </a:cubicBezTo>
                          <a:cubicBezTo>
                            <a:pt x="27" y="7"/>
                            <a:pt x="23" y="15"/>
                            <a:pt x="17" y="34"/>
                          </a:cubicBezTo>
                          <a:cubicBezTo>
                            <a:pt x="25" y="65"/>
                            <a:pt x="27" y="66"/>
                            <a:pt x="60" y="72"/>
                          </a:cubicBezTo>
                          <a:cubicBezTo>
                            <a:pt x="48" y="91"/>
                            <a:pt x="28" y="109"/>
                            <a:pt x="12" y="125"/>
                          </a:cubicBezTo>
                          <a:cubicBezTo>
                            <a:pt x="7" y="142"/>
                            <a:pt x="4" y="148"/>
                            <a:pt x="12" y="168"/>
                          </a:cubicBezTo>
                          <a:cubicBezTo>
                            <a:pt x="28" y="208"/>
                            <a:pt x="44" y="196"/>
                            <a:pt x="80" y="206"/>
                          </a:cubicBezTo>
                          <a:cubicBezTo>
                            <a:pt x="91" y="214"/>
                            <a:pt x="108" y="217"/>
                            <a:pt x="113" y="230"/>
                          </a:cubicBezTo>
                          <a:cubicBezTo>
                            <a:pt x="119" y="247"/>
                            <a:pt x="75" y="274"/>
                            <a:pt x="65" y="283"/>
                          </a:cubicBezTo>
                          <a:cubicBezTo>
                            <a:pt x="52" y="321"/>
                            <a:pt x="85" y="321"/>
                            <a:pt x="113" y="331"/>
                          </a:cubicBezTo>
                          <a:cubicBezTo>
                            <a:pt x="145" y="299"/>
                            <a:pt x="172" y="262"/>
                            <a:pt x="209" y="235"/>
                          </a:cubicBezTo>
                          <a:cubicBezTo>
                            <a:pt x="228" y="181"/>
                            <a:pt x="259" y="191"/>
                            <a:pt x="315" y="187"/>
                          </a:cubicBezTo>
                          <a:cubicBezTo>
                            <a:pt x="323" y="174"/>
                            <a:pt x="334" y="144"/>
                            <a:pt x="334" y="144"/>
                          </a:cubicBezTo>
                          <a:cubicBezTo>
                            <a:pt x="359" y="153"/>
                            <a:pt x="368" y="162"/>
                            <a:pt x="377" y="187"/>
                          </a:cubicBezTo>
                          <a:cubicBezTo>
                            <a:pt x="369" y="216"/>
                            <a:pt x="370" y="251"/>
                            <a:pt x="396" y="269"/>
                          </a:cubicBezTo>
                          <a:cubicBezTo>
                            <a:pt x="426" y="249"/>
                            <a:pt x="425" y="246"/>
                            <a:pt x="430" y="206"/>
                          </a:cubicBezTo>
                          <a:cubicBezTo>
                            <a:pt x="476" y="218"/>
                            <a:pt x="456" y="271"/>
                            <a:pt x="459" y="317"/>
                          </a:cubicBezTo>
                          <a:cubicBezTo>
                            <a:pt x="450" y="350"/>
                            <a:pt x="461" y="324"/>
                            <a:pt x="440" y="350"/>
                          </a:cubicBezTo>
                          <a:cubicBezTo>
                            <a:pt x="433" y="359"/>
                            <a:pt x="420" y="379"/>
                            <a:pt x="420" y="379"/>
                          </a:cubicBezTo>
                          <a:cubicBezTo>
                            <a:pt x="416" y="394"/>
                            <a:pt x="406" y="422"/>
                            <a:pt x="406" y="422"/>
                          </a:cubicBezTo>
                          <a:cubicBezTo>
                            <a:pt x="416" y="453"/>
                            <a:pt x="438" y="425"/>
                            <a:pt x="464" y="418"/>
                          </a:cubicBezTo>
                          <a:cubicBezTo>
                            <a:pt x="473" y="419"/>
                            <a:pt x="485" y="416"/>
                            <a:pt x="492" y="422"/>
                          </a:cubicBezTo>
                          <a:cubicBezTo>
                            <a:pt x="500" y="429"/>
                            <a:pt x="502" y="451"/>
                            <a:pt x="502" y="451"/>
                          </a:cubicBezTo>
                          <a:cubicBezTo>
                            <a:pt x="497" y="471"/>
                            <a:pt x="485" y="480"/>
                            <a:pt x="478" y="499"/>
                          </a:cubicBezTo>
                          <a:cubicBezTo>
                            <a:pt x="476" y="510"/>
                            <a:pt x="480" y="524"/>
                            <a:pt x="473" y="533"/>
                          </a:cubicBezTo>
                          <a:cubicBezTo>
                            <a:pt x="469" y="538"/>
                            <a:pt x="459" y="532"/>
                            <a:pt x="454" y="528"/>
                          </a:cubicBezTo>
                          <a:cubicBezTo>
                            <a:pt x="444" y="519"/>
                            <a:pt x="440" y="504"/>
                            <a:pt x="430" y="494"/>
                          </a:cubicBezTo>
                          <a:cubicBezTo>
                            <a:pt x="403" y="467"/>
                            <a:pt x="389" y="430"/>
                            <a:pt x="358" y="408"/>
                          </a:cubicBezTo>
                          <a:cubicBezTo>
                            <a:pt x="307" y="419"/>
                            <a:pt x="316" y="459"/>
                            <a:pt x="344" y="499"/>
                          </a:cubicBezTo>
                          <a:cubicBezTo>
                            <a:pt x="318" y="519"/>
                            <a:pt x="304" y="517"/>
                            <a:pt x="281" y="494"/>
                          </a:cubicBezTo>
                          <a:cubicBezTo>
                            <a:pt x="262" y="455"/>
                            <a:pt x="224" y="454"/>
                            <a:pt x="185" y="446"/>
                          </a:cubicBezTo>
                          <a:cubicBezTo>
                            <a:pt x="137" y="451"/>
                            <a:pt x="137" y="447"/>
                            <a:pt x="113" y="480"/>
                          </a:cubicBezTo>
                          <a:cubicBezTo>
                            <a:pt x="148" y="486"/>
                            <a:pt x="142" y="494"/>
                            <a:pt x="171" y="504"/>
                          </a:cubicBezTo>
                          <a:cubicBezTo>
                            <a:pt x="197" y="497"/>
                            <a:pt x="192" y="489"/>
                            <a:pt x="200" y="466"/>
                          </a:cubicBezTo>
                          <a:cubicBezTo>
                            <a:pt x="202" y="442"/>
                            <a:pt x="195" y="414"/>
                            <a:pt x="209" y="394"/>
                          </a:cubicBezTo>
                          <a:cubicBezTo>
                            <a:pt x="220" y="377"/>
                            <a:pt x="239" y="373"/>
                            <a:pt x="252" y="360"/>
                          </a:cubicBezTo>
                          <a:cubicBezTo>
                            <a:pt x="265" y="347"/>
                            <a:pt x="277" y="335"/>
                            <a:pt x="291" y="322"/>
                          </a:cubicBezTo>
                          <a:cubicBezTo>
                            <a:pt x="294" y="315"/>
                            <a:pt x="298" y="309"/>
                            <a:pt x="300" y="302"/>
                          </a:cubicBezTo>
                          <a:cubicBezTo>
                            <a:pt x="303" y="293"/>
                            <a:pt x="296" y="274"/>
                            <a:pt x="305" y="274"/>
                          </a:cubicBezTo>
                          <a:cubicBezTo>
                            <a:pt x="315" y="274"/>
                            <a:pt x="306" y="299"/>
                            <a:pt x="315" y="302"/>
                          </a:cubicBezTo>
                          <a:cubicBezTo>
                            <a:pt x="320" y="304"/>
                            <a:pt x="324" y="305"/>
                            <a:pt x="329" y="307"/>
                          </a:cubicBezTo>
                          <a:cubicBezTo>
                            <a:pt x="399" y="288"/>
                            <a:pt x="339" y="182"/>
                            <a:pt x="420" y="18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84561E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5" name="Freeform 14"/>
                    <p:cNvSpPr>
                      <a:spLocks/>
                    </p:cNvSpPr>
                    <p:nvPr/>
                  </p:nvSpPr>
                  <p:spPr bwMode="auto">
                    <a:xfrm rot="5693262">
                      <a:off x="3920" y="2225"/>
                      <a:ext cx="176" cy="540"/>
                    </a:xfrm>
                    <a:custGeom>
                      <a:avLst/>
                      <a:gdLst>
                        <a:gd name="T0" fmla="*/ 0 w 502"/>
                        <a:gd name="T1" fmla="*/ 556 h 538"/>
                        <a:gd name="T2" fmla="*/ 0 w 502"/>
                        <a:gd name="T3" fmla="*/ 512 h 538"/>
                        <a:gd name="T4" fmla="*/ 0 w 502"/>
                        <a:gd name="T5" fmla="*/ 426 h 538"/>
                        <a:gd name="T6" fmla="*/ 0 w 502"/>
                        <a:gd name="T7" fmla="*/ 299 h 538"/>
                        <a:gd name="T8" fmla="*/ 0 w 502"/>
                        <a:gd name="T9" fmla="*/ 464 h 538"/>
                        <a:gd name="T10" fmla="*/ 0 w 502"/>
                        <a:gd name="T11" fmla="*/ 338 h 538"/>
                        <a:gd name="T12" fmla="*/ 0 w 502"/>
                        <a:gd name="T13" fmla="*/ 280 h 538"/>
                        <a:gd name="T14" fmla="*/ 0 w 502"/>
                        <a:gd name="T15" fmla="*/ 400 h 538"/>
                        <a:gd name="T16" fmla="*/ 0 w 502"/>
                        <a:gd name="T17" fmla="*/ 444 h 538"/>
                        <a:gd name="T18" fmla="*/ 0 w 502"/>
                        <a:gd name="T19" fmla="*/ 570 h 538"/>
                        <a:gd name="T20" fmla="*/ 0 w 502"/>
                        <a:gd name="T21" fmla="*/ 530 h 538"/>
                        <a:gd name="T22" fmla="*/ 0 w 502"/>
                        <a:gd name="T23" fmla="*/ 589 h 538"/>
                        <a:gd name="T24" fmla="*/ 0 w 502"/>
                        <a:gd name="T25" fmla="*/ 618 h 538"/>
                        <a:gd name="T26" fmla="*/ 0 w 502"/>
                        <a:gd name="T27" fmla="*/ 551 h 538"/>
                        <a:gd name="T28" fmla="*/ 0 w 502"/>
                        <a:gd name="T29" fmla="*/ 338 h 538"/>
                        <a:gd name="T30" fmla="*/ 0 w 502"/>
                        <a:gd name="T31" fmla="*/ 120 h 538"/>
                        <a:gd name="T32" fmla="*/ 0 w 502"/>
                        <a:gd name="T33" fmla="*/ 67 h 538"/>
                        <a:gd name="T34" fmla="*/ 0 w 502"/>
                        <a:gd name="T35" fmla="*/ 251 h 538"/>
                        <a:gd name="T36" fmla="*/ 0 w 502"/>
                        <a:gd name="T37" fmla="*/ 218 h 538"/>
                        <a:gd name="T38" fmla="*/ 0 w 502"/>
                        <a:gd name="T39" fmla="*/ 48 h 538"/>
                        <a:gd name="T40" fmla="*/ 0 w 502"/>
                        <a:gd name="T41" fmla="*/ 34 h 538"/>
                        <a:gd name="T42" fmla="*/ 0 w 502"/>
                        <a:gd name="T43" fmla="*/ 125 h 538"/>
                        <a:gd name="T44" fmla="*/ 0 w 502"/>
                        <a:gd name="T45" fmla="*/ 275 h 538"/>
                        <a:gd name="T46" fmla="*/ 0 w 502"/>
                        <a:gd name="T47" fmla="*/ 352 h 538"/>
                        <a:gd name="T48" fmla="*/ 0 w 502"/>
                        <a:gd name="T49" fmla="*/ 304 h 538"/>
                        <a:gd name="T50" fmla="*/ 0 w 502"/>
                        <a:gd name="T51" fmla="*/ 213 h 538"/>
                        <a:gd name="T52" fmla="*/ 0 w 502"/>
                        <a:gd name="T53" fmla="*/ 338 h 538"/>
                        <a:gd name="T54" fmla="*/ 0 w 502"/>
                        <a:gd name="T55" fmla="*/ 386 h 538"/>
                        <a:gd name="T56" fmla="*/ 0 w 502"/>
                        <a:gd name="T57" fmla="*/ 492 h 538"/>
                        <a:gd name="T58" fmla="*/ 0 w 502"/>
                        <a:gd name="T59" fmla="*/ 556 h 538"/>
                        <a:gd name="T60" fmla="*/ 0 w 502"/>
                        <a:gd name="T61" fmla="*/ 589 h 538"/>
                        <a:gd name="T62" fmla="*/ 0 w 502"/>
                        <a:gd name="T63" fmla="*/ 671 h 538"/>
                        <a:gd name="T64" fmla="*/ 0 w 502"/>
                        <a:gd name="T65" fmla="*/ 632 h 538"/>
                        <a:gd name="T66" fmla="*/ 0 w 502"/>
                        <a:gd name="T67" fmla="*/ 637 h 538"/>
                        <a:gd name="T68" fmla="*/ 0 w 502"/>
                        <a:gd name="T69" fmla="*/ 584 h 538"/>
                        <a:gd name="T70" fmla="*/ 0 w 502"/>
                        <a:gd name="T71" fmla="*/ 642 h 538"/>
                        <a:gd name="T72" fmla="*/ 0 w 502"/>
                        <a:gd name="T73" fmla="*/ 522 h 538"/>
                        <a:gd name="T74" fmla="*/ 0 w 502"/>
                        <a:gd name="T75" fmla="*/ 391 h 538"/>
                        <a:gd name="T76" fmla="*/ 0 w 502"/>
                        <a:gd name="T77" fmla="*/ 343 h 538"/>
                        <a:gd name="T78" fmla="*/ 0 w 502"/>
                        <a:gd name="T79" fmla="*/ 376 h 53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502"/>
                        <a:gd name="T121" fmla="*/ 0 h 538"/>
                        <a:gd name="T122" fmla="*/ 502 w 502"/>
                        <a:gd name="T123" fmla="*/ 538 h 53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502" h="538">
                          <a:moveTo>
                            <a:pt x="84" y="485"/>
                          </a:moveTo>
                          <a:cubicBezTo>
                            <a:pt x="76" y="361"/>
                            <a:pt x="98" y="467"/>
                            <a:pt x="22" y="418"/>
                          </a:cubicBezTo>
                          <a:cubicBezTo>
                            <a:pt x="20" y="411"/>
                            <a:pt x="21" y="404"/>
                            <a:pt x="17" y="398"/>
                          </a:cubicBezTo>
                          <a:cubicBezTo>
                            <a:pt x="14" y="393"/>
                            <a:pt x="4" y="394"/>
                            <a:pt x="3" y="389"/>
                          </a:cubicBezTo>
                          <a:cubicBezTo>
                            <a:pt x="0" y="375"/>
                            <a:pt x="26" y="368"/>
                            <a:pt x="32" y="365"/>
                          </a:cubicBezTo>
                          <a:cubicBezTo>
                            <a:pt x="59" y="352"/>
                            <a:pt x="67" y="350"/>
                            <a:pt x="99" y="346"/>
                          </a:cubicBezTo>
                          <a:cubicBezTo>
                            <a:pt x="114" y="321"/>
                            <a:pt x="119" y="286"/>
                            <a:pt x="104" y="259"/>
                          </a:cubicBezTo>
                          <a:cubicBezTo>
                            <a:pt x="98" y="249"/>
                            <a:pt x="84" y="230"/>
                            <a:pt x="84" y="230"/>
                          </a:cubicBezTo>
                          <a:cubicBezTo>
                            <a:pt x="112" y="213"/>
                            <a:pt x="135" y="230"/>
                            <a:pt x="152" y="254"/>
                          </a:cubicBezTo>
                          <a:cubicBezTo>
                            <a:pt x="154" y="289"/>
                            <a:pt x="135" y="351"/>
                            <a:pt x="176" y="365"/>
                          </a:cubicBezTo>
                          <a:cubicBezTo>
                            <a:pt x="197" y="361"/>
                            <a:pt x="217" y="357"/>
                            <a:pt x="238" y="350"/>
                          </a:cubicBezTo>
                          <a:cubicBezTo>
                            <a:pt x="233" y="316"/>
                            <a:pt x="220" y="299"/>
                            <a:pt x="209" y="269"/>
                          </a:cubicBezTo>
                          <a:cubicBezTo>
                            <a:pt x="226" y="263"/>
                            <a:pt x="246" y="267"/>
                            <a:pt x="262" y="259"/>
                          </a:cubicBezTo>
                          <a:cubicBezTo>
                            <a:pt x="272" y="254"/>
                            <a:pt x="278" y="221"/>
                            <a:pt x="281" y="211"/>
                          </a:cubicBezTo>
                          <a:cubicBezTo>
                            <a:pt x="348" y="216"/>
                            <a:pt x="339" y="207"/>
                            <a:pt x="368" y="250"/>
                          </a:cubicBezTo>
                          <a:cubicBezTo>
                            <a:pt x="375" y="282"/>
                            <a:pt x="361" y="301"/>
                            <a:pt x="353" y="331"/>
                          </a:cubicBezTo>
                          <a:cubicBezTo>
                            <a:pt x="378" y="356"/>
                            <a:pt x="407" y="350"/>
                            <a:pt x="435" y="331"/>
                          </a:cubicBezTo>
                          <a:cubicBezTo>
                            <a:pt x="440" y="335"/>
                            <a:pt x="459" y="346"/>
                            <a:pt x="459" y="355"/>
                          </a:cubicBezTo>
                          <a:cubicBezTo>
                            <a:pt x="459" y="359"/>
                            <a:pt x="439" y="408"/>
                            <a:pt x="435" y="413"/>
                          </a:cubicBezTo>
                          <a:cubicBezTo>
                            <a:pt x="428" y="422"/>
                            <a:pt x="415" y="425"/>
                            <a:pt x="406" y="432"/>
                          </a:cubicBezTo>
                          <a:cubicBezTo>
                            <a:pt x="398" y="472"/>
                            <a:pt x="408" y="461"/>
                            <a:pt x="348" y="446"/>
                          </a:cubicBezTo>
                          <a:cubicBezTo>
                            <a:pt x="323" y="440"/>
                            <a:pt x="277" y="419"/>
                            <a:pt x="262" y="398"/>
                          </a:cubicBezTo>
                          <a:cubicBezTo>
                            <a:pt x="249" y="380"/>
                            <a:pt x="257" y="386"/>
                            <a:pt x="238" y="379"/>
                          </a:cubicBezTo>
                          <a:cubicBezTo>
                            <a:pt x="194" y="394"/>
                            <a:pt x="196" y="410"/>
                            <a:pt x="185" y="451"/>
                          </a:cubicBezTo>
                          <a:cubicBezTo>
                            <a:pt x="191" y="481"/>
                            <a:pt x="196" y="497"/>
                            <a:pt x="219" y="518"/>
                          </a:cubicBezTo>
                          <a:cubicBezTo>
                            <a:pt x="230" y="501"/>
                            <a:pt x="244" y="495"/>
                            <a:pt x="257" y="480"/>
                          </a:cubicBezTo>
                          <a:cubicBezTo>
                            <a:pt x="265" y="471"/>
                            <a:pt x="268" y="459"/>
                            <a:pt x="276" y="451"/>
                          </a:cubicBezTo>
                          <a:cubicBezTo>
                            <a:pt x="289" y="438"/>
                            <a:pt x="306" y="426"/>
                            <a:pt x="320" y="413"/>
                          </a:cubicBezTo>
                          <a:cubicBezTo>
                            <a:pt x="334" y="362"/>
                            <a:pt x="289" y="339"/>
                            <a:pt x="267" y="302"/>
                          </a:cubicBezTo>
                          <a:cubicBezTo>
                            <a:pt x="254" y="254"/>
                            <a:pt x="271" y="309"/>
                            <a:pt x="252" y="269"/>
                          </a:cubicBezTo>
                          <a:cubicBezTo>
                            <a:pt x="242" y="248"/>
                            <a:pt x="241" y="223"/>
                            <a:pt x="233" y="202"/>
                          </a:cubicBezTo>
                          <a:cubicBezTo>
                            <a:pt x="224" y="83"/>
                            <a:pt x="241" y="164"/>
                            <a:pt x="219" y="120"/>
                          </a:cubicBezTo>
                          <a:cubicBezTo>
                            <a:pt x="213" y="109"/>
                            <a:pt x="209" y="78"/>
                            <a:pt x="195" y="77"/>
                          </a:cubicBezTo>
                          <a:cubicBezTo>
                            <a:pt x="152" y="74"/>
                            <a:pt x="108" y="70"/>
                            <a:pt x="65" y="67"/>
                          </a:cubicBezTo>
                          <a:cubicBezTo>
                            <a:pt x="31" y="138"/>
                            <a:pt x="63" y="160"/>
                            <a:pt x="123" y="168"/>
                          </a:cubicBezTo>
                          <a:cubicBezTo>
                            <a:pt x="139" y="174"/>
                            <a:pt x="171" y="182"/>
                            <a:pt x="171" y="182"/>
                          </a:cubicBezTo>
                          <a:cubicBezTo>
                            <a:pt x="164" y="214"/>
                            <a:pt x="168" y="216"/>
                            <a:pt x="156" y="178"/>
                          </a:cubicBezTo>
                          <a:cubicBezTo>
                            <a:pt x="138" y="121"/>
                            <a:pt x="166" y="203"/>
                            <a:pt x="147" y="149"/>
                          </a:cubicBezTo>
                          <a:cubicBezTo>
                            <a:pt x="142" y="119"/>
                            <a:pt x="131" y="102"/>
                            <a:pt x="113" y="77"/>
                          </a:cubicBezTo>
                          <a:cubicBezTo>
                            <a:pt x="110" y="67"/>
                            <a:pt x="110" y="56"/>
                            <a:pt x="104" y="48"/>
                          </a:cubicBezTo>
                          <a:cubicBezTo>
                            <a:pt x="93" y="34"/>
                            <a:pt x="64" y="13"/>
                            <a:pt x="46" y="0"/>
                          </a:cubicBezTo>
                          <a:cubicBezTo>
                            <a:pt x="27" y="7"/>
                            <a:pt x="23" y="15"/>
                            <a:pt x="17" y="34"/>
                          </a:cubicBezTo>
                          <a:cubicBezTo>
                            <a:pt x="25" y="65"/>
                            <a:pt x="27" y="66"/>
                            <a:pt x="60" y="72"/>
                          </a:cubicBezTo>
                          <a:cubicBezTo>
                            <a:pt x="48" y="91"/>
                            <a:pt x="28" y="109"/>
                            <a:pt x="12" y="125"/>
                          </a:cubicBezTo>
                          <a:cubicBezTo>
                            <a:pt x="7" y="142"/>
                            <a:pt x="4" y="148"/>
                            <a:pt x="12" y="168"/>
                          </a:cubicBezTo>
                          <a:cubicBezTo>
                            <a:pt x="28" y="208"/>
                            <a:pt x="44" y="196"/>
                            <a:pt x="80" y="206"/>
                          </a:cubicBezTo>
                          <a:cubicBezTo>
                            <a:pt x="91" y="214"/>
                            <a:pt x="108" y="217"/>
                            <a:pt x="113" y="230"/>
                          </a:cubicBezTo>
                          <a:cubicBezTo>
                            <a:pt x="119" y="247"/>
                            <a:pt x="75" y="274"/>
                            <a:pt x="65" y="283"/>
                          </a:cubicBezTo>
                          <a:cubicBezTo>
                            <a:pt x="52" y="321"/>
                            <a:pt x="85" y="321"/>
                            <a:pt x="113" y="331"/>
                          </a:cubicBezTo>
                          <a:cubicBezTo>
                            <a:pt x="145" y="299"/>
                            <a:pt x="172" y="262"/>
                            <a:pt x="209" y="235"/>
                          </a:cubicBezTo>
                          <a:cubicBezTo>
                            <a:pt x="228" y="181"/>
                            <a:pt x="259" y="191"/>
                            <a:pt x="315" y="187"/>
                          </a:cubicBezTo>
                          <a:cubicBezTo>
                            <a:pt x="323" y="174"/>
                            <a:pt x="334" y="144"/>
                            <a:pt x="334" y="144"/>
                          </a:cubicBezTo>
                          <a:cubicBezTo>
                            <a:pt x="359" y="153"/>
                            <a:pt x="368" y="162"/>
                            <a:pt x="377" y="187"/>
                          </a:cubicBezTo>
                          <a:cubicBezTo>
                            <a:pt x="369" y="216"/>
                            <a:pt x="370" y="251"/>
                            <a:pt x="396" y="269"/>
                          </a:cubicBezTo>
                          <a:cubicBezTo>
                            <a:pt x="426" y="249"/>
                            <a:pt x="425" y="246"/>
                            <a:pt x="430" y="206"/>
                          </a:cubicBezTo>
                          <a:cubicBezTo>
                            <a:pt x="476" y="218"/>
                            <a:pt x="456" y="271"/>
                            <a:pt x="459" y="317"/>
                          </a:cubicBezTo>
                          <a:cubicBezTo>
                            <a:pt x="450" y="350"/>
                            <a:pt x="461" y="324"/>
                            <a:pt x="440" y="350"/>
                          </a:cubicBezTo>
                          <a:cubicBezTo>
                            <a:pt x="433" y="359"/>
                            <a:pt x="420" y="379"/>
                            <a:pt x="420" y="379"/>
                          </a:cubicBezTo>
                          <a:cubicBezTo>
                            <a:pt x="416" y="394"/>
                            <a:pt x="406" y="422"/>
                            <a:pt x="406" y="422"/>
                          </a:cubicBezTo>
                          <a:cubicBezTo>
                            <a:pt x="416" y="453"/>
                            <a:pt x="438" y="425"/>
                            <a:pt x="464" y="418"/>
                          </a:cubicBezTo>
                          <a:cubicBezTo>
                            <a:pt x="473" y="419"/>
                            <a:pt x="485" y="416"/>
                            <a:pt x="492" y="422"/>
                          </a:cubicBezTo>
                          <a:cubicBezTo>
                            <a:pt x="500" y="429"/>
                            <a:pt x="502" y="451"/>
                            <a:pt x="502" y="451"/>
                          </a:cubicBezTo>
                          <a:cubicBezTo>
                            <a:pt x="497" y="471"/>
                            <a:pt x="485" y="480"/>
                            <a:pt x="478" y="499"/>
                          </a:cubicBezTo>
                          <a:cubicBezTo>
                            <a:pt x="476" y="510"/>
                            <a:pt x="480" y="524"/>
                            <a:pt x="473" y="533"/>
                          </a:cubicBezTo>
                          <a:cubicBezTo>
                            <a:pt x="469" y="538"/>
                            <a:pt x="459" y="532"/>
                            <a:pt x="454" y="528"/>
                          </a:cubicBezTo>
                          <a:cubicBezTo>
                            <a:pt x="444" y="519"/>
                            <a:pt x="440" y="504"/>
                            <a:pt x="430" y="494"/>
                          </a:cubicBezTo>
                          <a:cubicBezTo>
                            <a:pt x="403" y="467"/>
                            <a:pt x="389" y="430"/>
                            <a:pt x="358" y="408"/>
                          </a:cubicBezTo>
                          <a:cubicBezTo>
                            <a:pt x="307" y="419"/>
                            <a:pt x="316" y="459"/>
                            <a:pt x="344" y="499"/>
                          </a:cubicBezTo>
                          <a:cubicBezTo>
                            <a:pt x="318" y="519"/>
                            <a:pt x="304" y="517"/>
                            <a:pt x="281" y="494"/>
                          </a:cubicBezTo>
                          <a:cubicBezTo>
                            <a:pt x="262" y="455"/>
                            <a:pt x="224" y="454"/>
                            <a:pt x="185" y="446"/>
                          </a:cubicBezTo>
                          <a:cubicBezTo>
                            <a:pt x="137" y="451"/>
                            <a:pt x="137" y="447"/>
                            <a:pt x="113" y="480"/>
                          </a:cubicBezTo>
                          <a:cubicBezTo>
                            <a:pt x="148" y="486"/>
                            <a:pt x="142" y="494"/>
                            <a:pt x="171" y="504"/>
                          </a:cubicBezTo>
                          <a:cubicBezTo>
                            <a:pt x="197" y="497"/>
                            <a:pt x="192" y="489"/>
                            <a:pt x="200" y="466"/>
                          </a:cubicBezTo>
                          <a:cubicBezTo>
                            <a:pt x="202" y="442"/>
                            <a:pt x="195" y="414"/>
                            <a:pt x="209" y="394"/>
                          </a:cubicBezTo>
                          <a:cubicBezTo>
                            <a:pt x="220" y="377"/>
                            <a:pt x="239" y="373"/>
                            <a:pt x="252" y="360"/>
                          </a:cubicBezTo>
                          <a:cubicBezTo>
                            <a:pt x="265" y="347"/>
                            <a:pt x="277" y="335"/>
                            <a:pt x="291" y="322"/>
                          </a:cubicBezTo>
                          <a:cubicBezTo>
                            <a:pt x="294" y="315"/>
                            <a:pt x="298" y="309"/>
                            <a:pt x="300" y="302"/>
                          </a:cubicBezTo>
                          <a:cubicBezTo>
                            <a:pt x="303" y="293"/>
                            <a:pt x="296" y="274"/>
                            <a:pt x="305" y="274"/>
                          </a:cubicBezTo>
                          <a:cubicBezTo>
                            <a:pt x="315" y="274"/>
                            <a:pt x="306" y="299"/>
                            <a:pt x="315" y="302"/>
                          </a:cubicBezTo>
                          <a:cubicBezTo>
                            <a:pt x="320" y="304"/>
                            <a:pt x="324" y="305"/>
                            <a:pt x="329" y="307"/>
                          </a:cubicBezTo>
                          <a:cubicBezTo>
                            <a:pt x="399" y="288"/>
                            <a:pt x="339" y="182"/>
                            <a:pt x="420" y="18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6" name="Freeform 15"/>
                    <p:cNvSpPr>
                      <a:spLocks/>
                    </p:cNvSpPr>
                    <p:nvPr/>
                  </p:nvSpPr>
                  <p:spPr bwMode="auto">
                    <a:xfrm rot="10978700" flipV="1">
                      <a:off x="3706" y="1877"/>
                      <a:ext cx="184" cy="409"/>
                    </a:xfrm>
                    <a:custGeom>
                      <a:avLst/>
                      <a:gdLst>
                        <a:gd name="T0" fmla="*/ 0 w 502"/>
                        <a:gd name="T1" fmla="*/ 2 h 538"/>
                        <a:gd name="T2" fmla="*/ 0 w 502"/>
                        <a:gd name="T3" fmla="*/ 2 h 538"/>
                        <a:gd name="T4" fmla="*/ 0 w 502"/>
                        <a:gd name="T5" fmla="*/ 2 h 538"/>
                        <a:gd name="T6" fmla="*/ 0 w 502"/>
                        <a:gd name="T7" fmla="*/ 2 h 538"/>
                        <a:gd name="T8" fmla="*/ 0 w 502"/>
                        <a:gd name="T9" fmla="*/ 2 h 538"/>
                        <a:gd name="T10" fmla="*/ 0 w 502"/>
                        <a:gd name="T11" fmla="*/ 2 h 538"/>
                        <a:gd name="T12" fmla="*/ 0 w 502"/>
                        <a:gd name="T13" fmla="*/ 2 h 538"/>
                        <a:gd name="T14" fmla="*/ 0 w 502"/>
                        <a:gd name="T15" fmla="*/ 2 h 538"/>
                        <a:gd name="T16" fmla="*/ 0 w 502"/>
                        <a:gd name="T17" fmla="*/ 2 h 538"/>
                        <a:gd name="T18" fmla="*/ 0 w 502"/>
                        <a:gd name="T19" fmla="*/ 2 h 538"/>
                        <a:gd name="T20" fmla="*/ 0 w 502"/>
                        <a:gd name="T21" fmla="*/ 2 h 538"/>
                        <a:gd name="T22" fmla="*/ 0 w 502"/>
                        <a:gd name="T23" fmla="*/ 2 h 538"/>
                        <a:gd name="T24" fmla="*/ 0 w 502"/>
                        <a:gd name="T25" fmla="*/ 2 h 538"/>
                        <a:gd name="T26" fmla="*/ 0 w 502"/>
                        <a:gd name="T27" fmla="*/ 2 h 538"/>
                        <a:gd name="T28" fmla="*/ 0 w 502"/>
                        <a:gd name="T29" fmla="*/ 2 h 538"/>
                        <a:gd name="T30" fmla="*/ 0 w 502"/>
                        <a:gd name="T31" fmla="*/ 2 h 538"/>
                        <a:gd name="T32" fmla="*/ 0 w 502"/>
                        <a:gd name="T33" fmla="*/ 2 h 538"/>
                        <a:gd name="T34" fmla="*/ 0 w 502"/>
                        <a:gd name="T35" fmla="*/ 2 h 538"/>
                        <a:gd name="T36" fmla="*/ 0 w 502"/>
                        <a:gd name="T37" fmla="*/ 2 h 538"/>
                        <a:gd name="T38" fmla="*/ 0 w 502"/>
                        <a:gd name="T39" fmla="*/ 2 h 538"/>
                        <a:gd name="T40" fmla="*/ 0 w 502"/>
                        <a:gd name="T41" fmla="*/ 2 h 538"/>
                        <a:gd name="T42" fmla="*/ 0 w 502"/>
                        <a:gd name="T43" fmla="*/ 2 h 538"/>
                        <a:gd name="T44" fmla="*/ 0 w 502"/>
                        <a:gd name="T45" fmla="*/ 2 h 538"/>
                        <a:gd name="T46" fmla="*/ 0 w 502"/>
                        <a:gd name="T47" fmla="*/ 2 h 538"/>
                        <a:gd name="T48" fmla="*/ 0 w 502"/>
                        <a:gd name="T49" fmla="*/ 2 h 538"/>
                        <a:gd name="T50" fmla="*/ 0 w 502"/>
                        <a:gd name="T51" fmla="*/ 2 h 538"/>
                        <a:gd name="T52" fmla="*/ 0 w 502"/>
                        <a:gd name="T53" fmla="*/ 2 h 538"/>
                        <a:gd name="T54" fmla="*/ 0 w 502"/>
                        <a:gd name="T55" fmla="*/ 2 h 538"/>
                        <a:gd name="T56" fmla="*/ 0 w 502"/>
                        <a:gd name="T57" fmla="*/ 2 h 538"/>
                        <a:gd name="T58" fmla="*/ 0 w 502"/>
                        <a:gd name="T59" fmla="*/ 2 h 538"/>
                        <a:gd name="T60" fmla="*/ 0 w 502"/>
                        <a:gd name="T61" fmla="*/ 2 h 538"/>
                        <a:gd name="T62" fmla="*/ 0 w 502"/>
                        <a:gd name="T63" fmla="*/ 2 h 538"/>
                        <a:gd name="T64" fmla="*/ 0 w 502"/>
                        <a:gd name="T65" fmla="*/ 2 h 538"/>
                        <a:gd name="T66" fmla="*/ 0 w 502"/>
                        <a:gd name="T67" fmla="*/ 2 h 538"/>
                        <a:gd name="T68" fmla="*/ 0 w 502"/>
                        <a:gd name="T69" fmla="*/ 2 h 538"/>
                        <a:gd name="T70" fmla="*/ 0 w 502"/>
                        <a:gd name="T71" fmla="*/ 2 h 538"/>
                        <a:gd name="T72" fmla="*/ 0 w 502"/>
                        <a:gd name="T73" fmla="*/ 2 h 538"/>
                        <a:gd name="T74" fmla="*/ 0 w 502"/>
                        <a:gd name="T75" fmla="*/ 2 h 538"/>
                        <a:gd name="T76" fmla="*/ 0 w 502"/>
                        <a:gd name="T77" fmla="*/ 2 h 538"/>
                        <a:gd name="T78" fmla="*/ 0 w 502"/>
                        <a:gd name="T79" fmla="*/ 2 h 53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502"/>
                        <a:gd name="T121" fmla="*/ 0 h 538"/>
                        <a:gd name="T122" fmla="*/ 502 w 502"/>
                        <a:gd name="T123" fmla="*/ 538 h 53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502" h="538">
                          <a:moveTo>
                            <a:pt x="84" y="485"/>
                          </a:moveTo>
                          <a:cubicBezTo>
                            <a:pt x="76" y="361"/>
                            <a:pt x="98" y="467"/>
                            <a:pt x="22" y="418"/>
                          </a:cubicBezTo>
                          <a:cubicBezTo>
                            <a:pt x="20" y="411"/>
                            <a:pt x="21" y="404"/>
                            <a:pt x="17" y="398"/>
                          </a:cubicBezTo>
                          <a:cubicBezTo>
                            <a:pt x="14" y="393"/>
                            <a:pt x="4" y="394"/>
                            <a:pt x="3" y="389"/>
                          </a:cubicBezTo>
                          <a:cubicBezTo>
                            <a:pt x="0" y="375"/>
                            <a:pt x="26" y="368"/>
                            <a:pt x="32" y="365"/>
                          </a:cubicBezTo>
                          <a:cubicBezTo>
                            <a:pt x="59" y="352"/>
                            <a:pt x="67" y="350"/>
                            <a:pt x="99" y="346"/>
                          </a:cubicBezTo>
                          <a:cubicBezTo>
                            <a:pt x="114" y="321"/>
                            <a:pt x="119" y="286"/>
                            <a:pt x="104" y="259"/>
                          </a:cubicBezTo>
                          <a:cubicBezTo>
                            <a:pt x="98" y="249"/>
                            <a:pt x="84" y="230"/>
                            <a:pt x="84" y="230"/>
                          </a:cubicBezTo>
                          <a:cubicBezTo>
                            <a:pt x="112" y="213"/>
                            <a:pt x="135" y="230"/>
                            <a:pt x="152" y="254"/>
                          </a:cubicBezTo>
                          <a:cubicBezTo>
                            <a:pt x="154" y="289"/>
                            <a:pt x="135" y="351"/>
                            <a:pt x="176" y="365"/>
                          </a:cubicBezTo>
                          <a:cubicBezTo>
                            <a:pt x="197" y="361"/>
                            <a:pt x="217" y="357"/>
                            <a:pt x="238" y="350"/>
                          </a:cubicBezTo>
                          <a:cubicBezTo>
                            <a:pt x="233" y="316"/>
                            <a:pt x="220" y="299"/>
                            <a:pt x="209" y="269"/>
                          </a:cubicBezTo>
                          <a:cubicBezTo>
                            <a:pt x="226" y="263"/>
                            <a:pt x="246" y="267"/>
                            <a:pt x="262" y="259"/>
                          </a:cubicBezTo>
                          <a:cubicBezTo>
                            <a:pt x="272" y="254"/>
                            <a:pt x="278" y="221"/>
                            <a:pt x="281" y="211"/>
                          </a:cubicBezTo>
                          <a:cubicBezTo>
                            <a:pt x="348" y="216"/>
                            <a:pt x="339" y="207"/>
                            <a:pt x="368" y="250"/>
                          </a:cubicBezTo>
                          <a:cubicBezTo>
                            <a:pt x="375" y="282"/>
                            <a:pt x="361" y="301"/>
                            <a:pt x="353" y="331"/>
                          </a:cubicBezTo>
                          <a:cubicBezTo>
                            <a:pt x="378" y="356"/>
                            <a:pt x="407" y="350"/>
                            <a:pt x="435" y="331"/>
                          </a:cubicBezTo>
                          <a:cubicBezTo>
                            <a:pt x="440" y="335"/>
                            <a:pt x="459" y="346"/>
                            <a:pt x="459" y="355"/>
                          </a:cubicBezTo>
                          <a:cubicBezTo>
                            <a:pt x="459" y="359"/>
                            <a:pt x="439" y="408"/>
                            <a:pt x="435" y="413"/>
                          </a:cubicBezTo>
                          <a:cubicBezTo>
                            <a:pt x="428" y="422"/>
                            <a:pt x="415" y="425"/>
                            <a:pt x="406" y="432"/>
                          </a:cubicBezTo>
                          <a:cubicBezTo>
                            <a:pt x="398" y="472"/>
                            <a:pt x="408" y="461"/>
                            <a:pt x="348" y="446"/>
                          </a:cubicBezTo>
                          <a:cubicBezTo>
                            <a:pt x="323" y="440"/>
                            <a:pt x="277" y="419"/>
                            <a:pt x="262" y="398"/>
                          </a:cubicBezTo>
                          <a:cubicBezTo>
                            <a:pt x="249" y="380"/>
                            <a:pt x="257" y="386"/>
                            <a:pt x="238" y="379"/>
                          </a:cubicBezTo>
                          <a:cubicBezTo>
                            <a:pt x="194" y="394"/>
                            <a:pt x="196" y="410"/>
                            <a:pt x="185" y="451"/>
                          </a:cubicBezTo>
                          <a:cubicBezTo>
                            <a:pt x="191" y="481"/>
                            <a:pt x="196" y="497"/>
                            <a:pt x="219" y="518"/>
                          </a:cubicBezTo>
                          <a:cubicBezTo>
                            <a:pt x="230" y="501"/>
                            <a:pt x="244" y="495"/>
                            <a:pt x="257" y="480"/>
                          </a:cubicBezTo>
                          <a:cubicBezTo>
                            <a:pt x="265" y="471"/>
                            <a:pt x="268" y="459"/>
                            <a:pt x="276" y="451"/>
                          </a:cubicBezTo>
                          <a:cubicBezTo>
                            <a:pt x="289" y="438"/>
                            <a:pt x="306" y="426"/>
                            <a:pt x="320" y="413"/>
                          </a:cubicBezTo>
                          <a:cubicBezTo>
                            <a:pt x="334" y="362"/>
                            <a:pt x="289" y="339"/>
                            <a:pt x="267" y="302"/>
                          </a:cubicBezTo>
                          <a:cubicBezTo>
                            <a:pt x="254" y="254"/>
                            <a:pt x="271" y="309"/>
                            <a:pt x="252" y="269"/>
                          </a:cubicBezTo>
                          <a:cubicBezTo>
                            <a:pt x="242" y="248"/>
                            <a:pt x="241" y="223"/>
                            <a:pt x="233" y="202"/>
                          </a:cubicBezTo>
                          <a:cubicBezTo>
                            <a:pt x="224" y="83"/>
                            <a:pt x="241" y="164"/>
                            <a:pt x="219" y="120"/>
                          </a:cubicBezTo>
                          <a:cubicBezTo>
                            <a:pt x="213" y="109"/>
                            <a:pt x="209" y="78"/>
                            <a:pt x="195" y="77"/>
                          </a:cubicBezTo>
                          <a:cubicBezTo>
                            <a:pt x="152" y="74"/>
                            <a:pt x="108" y="70"/>
                            <a:pt x="65" y="67"/>
                          </a:cubicBezTo>
                          <a:cubicBezTo>
                            <a:pt x="31" y="138"/>
                            <a:pt x="63" y="160"/>
                            <a:pt x="123" y="168"/>
                          </a:cubicBezTo>
                          <a:cubicBezTo>
                            <a:pt x="139" y="174"/>
                            <a:pt x="171" y="182"/>
                            <a:pt x="171" y="182"/>
                          </a:cubicBezTo>
                          <a:cubicBezTo>
                            <a:pt x="164" y="214"/>
                            <a:pt x="168" y="216"/>
                            <a:pt x="156" y="178"/>
                          </a:cubicBezTo>
                          <a:cubicBezTo>
                            <a:pt x="138" y="121"/>
                            <a:pt x="166" y="203"/>
                            <a:pt x="147" y="149"/>
                          </a:cubicBezTo>
                          <a:cubicBezTo>
                            <a:pt x="142" y="119"/>
                            <a:pt x="131" y="102"/>
                            <a:pt x="113" y="77"/>
                          </a:cubicBezTo>
                          <a:cubicBezTo>
                            <a:pt x="110" y="67"/>
                            <a:pt x="110" y="56"/>
                            <a:pt x="104" y="48"/>
                          </a:cubicBezTo>
                          <a:cubicBezTo>
                            <a:pt x="93" y="34"/>
                            <a:pt x="64" y="13"/>
                            <a:pt x="46" y="0"/>
                          </a:cubicBezTo>
                          <a:cubicBezTo>
                            <a:pt x="27" y="7"/>
                            <a:pt x="23" y="15"/>
                            <a:pt x="17" y="34"/>
                          </a:cubicBezTo>
                          <a:cubicBezTo>
                            <a:pt x="25" y="65"/>
                            <a:pt x="27" y="66"/>
                            <a:pt x="60" y="72"/>
                          </a:cubicBezTo>
                          <a:cubicBezTo>
                            <a:pt x="48" y="91"/>
                            <a:pt x="28" y="109"/>
                            <a:pt x="12" y="125"/>
                          </a:cubicBezTo>
                          <a:cubicBezTo>
                            <a:pt x="7" y="142"/>
                            <a:pt x="4" y="148"/>
                            <a:pt x="12" y="168"/>
                          </a:cubicBezTo>
                          <a:cubicBezTo>
                            <a:pt x="28" y="208"/>
                            <a:pt x="44" y="196"/>
                            <a:pt x="80" y="206"/>
                          </a:cubicBezTo>
                          <a:cubicBezTo>
                            <a:pt x="91" y="214"/>
                            <a:pt x="108" y="217"/>
                            <a:pt x="113" y="230"/>
                          </a:cubicBezTo>
                          <a:cubicBezTo>
                            <a:pt x="119" y="247"/>
                            <a:pt x="75" y="274"/>
                            <a:pt x="65" y="283"/>
                          </a:cubicBezTo>
                          <a:cubicBezTo>
                            <a:pt x="52" y="321"/>
                            <a:pt x="85" y="321"/>
                            <a:pt x="113" y="331"/>
                          </a:cubicBezTo>
                          <a:cubicBezTo>
                            <a:pt x="145" y="299"/>
                            <a:pt x="172" y="262"/>
                            <a:pt x="209" y="235"/>
                          </a:cubicBezTo>
                          <a:cubicBezTo>
                            <a:pt x="228" y="181"/>
                            <a:pt x="259" y="191"/>
                            <a:pt x="315" y="187"/>
                          </a:cubicBezTo>
                          <a:cubicBezTo>
                            <a:pt x="323" y="174"/>
                            <a:pt x="334" y="144"/>
                            <a:pt x="334" y="144"/>
                          </a:cubicBezTo>
                          <a:cubicBezTo>
                            <a:pt x="359" y="153"/>
                            <a:pt x="368" y="162"/>
                            <a:pt x="377" y="187"/>
                          </a:cubicBezTo>
                          <a:cubicBezTo>
                            <a:pt x="369" y="216"/>
                            <a:pt x="370" y="251"/>
                            <a:pt x="396" y="269"/>
                          </a:cubicBezTo>
                          <a:cubicBezTo>
                            <a:pt x="426" y="249"/>
                            <a:pt x="425" y="246"/>
                            <a:pt x="430" y="206"/>
                          </a:cubicBezTo>
                          <a:cubicBezTo>
                            <a:pt x="476" y="218"/>
                            <a:pt x="456" y="271"/>
                            <a:pt x="459" y="317"/>
                          </a:cubicBezTo>
                          <a:cubicBezTo>
                            <a:pt x="450" y="350"/>
                            <a:pt x="461" y="324"/>
                            <a:pt x="440" y="350"/>
                          </a:cubicBezTo>
                          <a:cubicBezTo>
                            <a:pt x="433" y="359"/>
                            <a:pt x="420" y="379"/>
                            <a:pt x="420" y="379"/>
                          </a:cubicBezTo>
                          <a:cubicBezTo>
                            <a:pt x="416" y="394"/>
                            <a:pt x="406" y="422"/>
                            <a:pt x="406" y="422"/>
                          </a:cubicBezTo>
                          <a:cubicBezTo>
                            <a:pt x="416" y="453"/>
                            <a:pt x="438" y="425"/>
                            <a:pt x="464" y="418"/>
                          </a:cubicBezTo>
                          <a:cubicBezTo>
                            <a:pt x="473" y="419"/>
                            <a:pt x="485" y="416"/>
                            <a:pt x="492" y="422"/>
                          </a:cubicBezTo>
                          <a:cubicBezTo>
                            <a:pt x="500" y="429"/>
                            <a:pt x="502" y="451"/>
                            <a:pt x="502" y="451"/>
                          </a:cubicBezTo>
                          <a:cubicBezTo>
                            <a:pt x="497" y="471"/>
                            <a:pt x="485" y="480"/>
                            <a:pt x="478" y="499"/>
                          </a:cubicBezTo>
                          <a:cubicBezTo>
                            <a:pt x="476" y="510"/>
                            <a:pt x="480" y="524"/>
                            <a:pt x="473" y="533"/>
                          </a:cubicBezTo>
                          <a:cubicBezTo>
                            <a:pt x="469" y="538"/>
                            <a:pt x="459" y="532"/>
                            <a:pt x="454" y="528"/>
                          </a:cubicBezTo>
                          <a:cubicBezTo>
                            <a:pt x="444" y="519"/>
                            <a:pt x="440" y="504"/>
                            <a:pt x="430" y="494"/>
                          </a:cubicBezTo>
                          <a:cubicBezTo>
                            <a:pt x="403" y="467"/>
                            <a:pt x="389" y="430"/>
                            <a:pt x="358" y="408"/>
                          </a:cubicBezTo>
                          <a:cubicBezTo>
                            <a:pt x="307" y="419"/>
                            <a:pt x="316" y="459"/>
                            <a:pt x="344" y="499"/>
                          </a:cubicBezTo>
                          <a:cubicBezTo>
                            <a:pt x="318" y="519"/>
                            <a:pt x="304" y="517"/>
                            <a:pt x="281" y="494"/>
                          </a:cubicBezTo>
                          <a:cubicBezTo>
                            <a:pt x="262" y="455"/>
                            <a:pt x="224" y="454"/>
                            <a:pt x="185" y="446"/>
                          </a:cubicBezTo>
                          <a:cubicBezTo>
                            <a:pt x="137" y="451"/>
                            <a:pt x="137" y="447"/>
                            <a:pt x="113" y="480"/>
                          </a:cubicBezTo>
                          <a:cubicBezTo>
                            <a:pt x="148" y="486"/>
                            <a:pt x="142" y="494"/>
                            <a:pt x="171" y="504"/>
                          </a:cubicBezTo>
                          <a:cubicBezTo>
                            <a:pt x="197" y="497"/>
                            <a:pt x="192" y="489"/>
                            <a:pt x="200" y="466"/>
                          </a:cubicBezTo>
                          <a:cubicBezTo>
                            <a:pt x="202" y="442"/>
                            <a:pt x="195" y="414"/>
                            <a:pt x="209" y="394"/>
                          </a:cubicBezTo>
                          <a:cubicBezTo>
                            <a:pt x="220" y="377"/>
                            <a:pt x="239" y="373"/>
                            <a:pt x="252" y="360"/>
                          </a:cubicBezTo>
                          <a:cubicBezTo>
                            <a:pt x="265" y="347"/>
                            <a:pt x="277" y="335"/>
                            <a:pt x="291" y="322"/>
                          </a:cubicBezTo>
                          <a:cubicBezTo>
                            <a:pt x="294" y="315"/>
                            <a:pt x="298" y="309"/>
                            <a:pt x="300" y="302"/>
                          </a:cubicBezTo>
                          <a:cubicBezTo>
                            <a:pt x="303" y="293"/>
                            <a:pt x="296" y="274"/>
                            <a:pt x="305" y="274"/>
                          </a:cubicBezTo>
                          <a:cubicBezTo>
                            <a:pt x="315" y="274"/>
                            <a:pt x="306" y="299"/>
                            <a:pt x="315" y="302"/>
                          </a:cubicBezTo>
                          <a:cubicBezTo>
                            <a:pt x="320" y="304"/>
                            <a:pt x="324" y="305"/>
                            <a:pt x="329" y="307"/>
                          </a:cubicBezTo>
                          <a:cubicBezTo>
                            <a:pt x="399" y="288"/>
                            <a:pt x="339" y="182"/>
                            <a:pt x="420" y="18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7" name="Freeform 16"/>
                    <p:cNvSpPr>
                      <a:spLocks/>
                    </p:cNvSpPr>
                    <p:nvPr/>
                  </p:nvSpPr>
                  <p:spPr bwMode="auto">
                    <a:xfrm rot="9856761" flipV="1">
                      <a:off x="3716" y="2140"/>
                      <a:ext cx="184" cy="409"/>
                    </a:xfrm>
                    <a:custGeom>
                      <a:avLst/>
                      <a:gdLst>
                        <a:gd name="T0" fmla="*/ 0 w 502"/>
                        <a:gd name="T1" fmla="*/ 2 h 538"/>
                        <a:gd name="T2" fmla="*/ 0 w 502"/>
                        <a:gd name="T3" fmla="*/ 2 h 538"/>
                        <a:gd name="T4" fmla="*/ 0 w 502"/>
                        <a:gd name="T5" fmla="*/ 2 h 538"/>
                        <a:gd name="T6" fmla="*/ 0 w 502"/>
                        <a:gd name="T7" fmla="*/ 2 h 538"/>
                        <a:gd name="T8" fmla="*/ 0 w 502"/>
                        <a:gd name="T9" fmla="*/ 2 h 538"/>
                        <a:gd name="T10" fmla="*/ 0 w 502"/>
                        <a:gd name="T11" fmla="*/ 2 h 538"/>
                        <a:gd name="T12" fmla="*/ 0 w 502"/>
                        <a:gd name="T13" fmla="*/ 2 h 538"/>
                        <a:gd name="T14" fmla="*/ 0 w 502"/>
                        <a:gd name="T15" fmla="*/ 2 h 538"/>
                        <a:gd name="T16" fmla="*/ 0 w 502"/>
                        <a:gd name="T17" fmla="*/ 2 h 538"/>
                        <a:gd name="T18" fmla="*/ 0 w 502"/>
                        <a:gd name="T19" fmla="*/ 2 h 538"/>
                        <a:gd name="T20" fmla="*/ 0 w 502"/>
                        <a:gd name="T21" fmla="*/ 2 h 538"/>
                        <a:gd name="T22" fmla="*/ 0 w 502"/>
                        <a:gd name="T23" fmla="*/ 2 h 538"/>
                        <a:gd name="T24" fmla="*/ 0 w 502"/>
                        <a:gd name="T25" fmla="*/ 2 h 538"/>
                        <a:gd name="T26" fmla="*/ 0 w 502"/>
                        <a:gd name="T27" fmla="*/ 2 h 538"/>
                        <a:gd name="T28" fmla="*/ 0 w 502"/>
                        <a:gd name="T29" fmla="*/ 2 h 538"/>
                        <a:gd name="T30" fmla="*/ 0 w 502"/>
                        <a:gd name="T31" fmla="*/ 2 h 538"/>
                        <a:gd name="T32" fmla="*/ 0 w 502"/>
                        <a:gd name="T33" fmla="*/ 2 h 538"/>
                        <a:gd name="T34" fmla="*/ 0 w 502"/>
                        <a:gd name="T35" fmla="*/ 2 h 538"/>
                        <a:gd name="T36" fmla="*/ 0 w 502"/>
                        <a:gd name="T37" fmla="*/ 2 h 538"/>
                        <a:gd name="T38" fmla="*/ 0 w 502"/>
                        <a:gd name="T39" fmla="*/ 2 h 538"/>
                        <a:gd name="T40" fmla="*/ 0 w 502"/>
                        <a:gd name="T41" fmla="*/ 2 h 538"/>
                        <a:gd name="T42" fmla="*/ 0 w 502"/>
                        <a:gd name="T43" fmla="*/ 2 h 538"/>
                        <a:gd name="T44" fmla="*/ 0 w 502"/>
                        <a:gd name="T45" fmla="*/ 2 h 538"/>
                        <a:gd name="T46" fmla="*/ 0 w 502"/>
                        <a:gd name="T47" fmla="*/ 2 h 538"/>
                        <a:gd name="T48" fmla="*/ 0 w 502"/>
                        <a:gd name="T49" fmla="*/ 2 h 538"/>
                        <a:gd name="T50" fmla="*/ 0 w 502"/>
                        <a:gd name="T51" fmla="*/ 2 h 538"/>
                        <a:gd name="T52" fmla="*/ 0 w 502"/>
                        <a:gd name="T53" fmla="*/ 2 h 538"/>
                        <a:gd name="T54" fmla="*/ 0 w 502"/>
                        <a:gd name="T55" fmla="*/ 2 h 538"/>
                        <a:gd name="T56" fmla="*/ 0 w 502"/>
                        <a:gd name="T57" fmla="*/ 2 h 538"/>
                        <a:gd name="T58" fmla="*/ 0 w 502"/>
                        <a:gd name="T59" fmla="*/ 2 h 538"/>
                        <a:gd name="T60" fmla="*/ 0 w 502"/>
                        <a:gd name="T61" fmla="*/ 2 h 538"/>
                        <a:gd name="T62" fmla="*/ 0 w 502"/>
                        <a:gd name="T63" fmla="*/ 2 h 538"/>
                        <a:gd name="T64" fmla="*/ 0 w 502"/>
                        <a:gd name="T65" fmla="*/ 2 h 538"/>
                        <a:gd name="T66" fmla="*/ 0 w 502"/>
                        <a:gd name="T67" fmla="*/ 2 h 538"/>
                        <a:gd name="T68" fmla="*/ 0 w 502"/>
                        <a:gd name="T69" fmla="*/ 2 h 538"/>
                        <a:gd name="T70" fmla="*/ 0 w 502"/>
                        <a:gd name="T71" fmla="*/ 2 h 538"/>
                        <a:gd name="T72" fmla="*/ 0 w 502"/>
                        <a:gd name="T73" fmla="*/ 2 h 538"/>
                        <a:gd name="T74" fmla="*/ 0 w 502"/>
                        <a:gd name="T75" fmla="*/ 2 h 538"/>
                        <a:gd name="T76" fmla="*/ 0 w 502"/>
                        <a:gd name="T77" fmla="*/ 2 h 538"/>
                        <a:gd name="T78" fmla="*/ 0 w 502"/>
                        <a:gd name="T79" fmla="*/ 2 h 53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502"/>
                        <a:gd name="T121" fmla="*/ 0 h 538"/>
                        <a:gd name="T122" fmla="*/ 502 w 502"/>
                        <a:gd name="T123" fmla="*/ 538 h 53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502" h="538">
                          <a:moveTo>
                            <a:pt x="84" y="485"/>
                          </a:moveTo>
                          <a:cubicBezTo>
                            <a:pt x="76" y="361"/>
                            <a:pt x="98" y="467"/>
                            <a:pt x="22" y="418"/>
                          </a:cubicBezTo>
                          <a:cubicBezTo>
                            <a:pt x="20" y="411"/>
                            <a:pt x="21" y="404"/>
                            <a:pt x="17" y="398"/>
                          </a:cubicBezTo>
                          <a:cubicBezTo>
                            <a:pt x="14" y="393"/>
                            <a:pt x="4" y="394"/>
                            <a:pt x="3" y="389"/>
                          </a:cubicBezTo>
                          <a:cubicBezTo>
                            <a:pt x="0" y="375"/>
                            <a:pt x="26" y="368"/>
                            <a:pt x="32" y="365"/>
                          </a:cubicBezTo>
                          <a:cubicBezTo>
                            <a:pt x="59" y="352"/>
                            <a:pt x="67" y="350"/>
                            <a:pt x="99" y="346"/>
                          </a:cubicBezTo>
                          <a:cubicBezTo>
                            <a:pt x="114" y="321"/>
                            <a:pt x="119" y="286"/>
                            <a:pt x="104" y="259"/>
                          </a:cubicBezTo>
                          <a:cubicBezTo>
                            <a:pt x="98" y="249"/>
                            <a:pt x="84" y="230"/>
                            <a:pt x="84" y="230"/>
                          </a:cubicBezTo>
                          <a:cubicBezTo>
                            <a:pt x="112" y="213"/>
                            <a:pt x="135" y="230"/>
                            <a:pt x="152" y="254"/>
                          </a:cubicBezTo>
                          <a:cubicBezTo>
                            <a:pt x="154" y="289"/>
                            <a:pt x="135" y="351"/>
                            <a:pt x="176" y="365"/>
                          </a:cubicBezTo>
                          <a:cubicBezTo>
                            <a:pt x="197" y="361"/>
                            <a:pt x="217" y="357"/>
                            <a:pt x="238" y="350"/>
                          </a:cubicBezTo>
                          <a:cubicBezTo>
                            <a:pt x="233" y="316"/>
                            <a:pt x="220" y="299"/>
                            <a:pt x="209" y="269"/>
                          </a:cubicBezTo>
                          <a:cubicBezTo>
                            <a:pt x="226" y="263"/>
                            <a:pt x="246" y="267"/>
                            <a:pt x="262" y="259"/>
                          </a:cubicBezTo>
                          <a:cubicBezTo>
                            <a:pt x="272" y="254"/>
                            <a:pt x="278" y="221"/>
                            <a:pt x="281" y="211"/>
                          </a:cubicBezTo>
                          <a:cubicBezTo>
                            <a:pt x="348" y="216"/>
                            <a:pt x="339" y="207"/>
                            <a:pt x="368" y="250"/>
                          </a:cubicBezTo>
                          <a:cubicBezTo>
                            <a:pt x="375" y="282"/>
                            <a:pt x="361" y="301"/>
                            <a:pt x="353" y="331"/>
                          </a:cubicBezTo>
                          <a:cubicBezTo>
                            <a:pt x="378" y="356"/>
                            <a:pt x="407" y="350"/>
                            <a:pt x="435" y="331"/>
                          </a:cubicBezTo>
                          <a:cubicBezTo>
                            <a:pt x="440" y="335"/>
                            <a:pt x="459" y="346"/>
                            <a:pt x="459" y="355"/>
                          </a:cubicBezTo>
                          <a:cubicBezTo>
                            <a:pt x="459" y="359"/>
                            <a:pt x="439" y="408"/>
                            <a:pt x="435" y="413"/>
                          </a:cubicBezTo>
                          <a:cubicBezTo>
                            <a:pt x="428" y="422"/>
                            <a:pt x="415" y="425"/>
                            <a:pt x="406" y="432"/>
                          </a:cubicBezTo>
                          <a:cubicBezTo>
                            <a:pt x="398" y="472"/>
                            <a:pt x="408" y="461"/>
                            <a:pt x="348" y="446"/>
                          </a:cubicBezTo>
                          <a:cubicBezTo>
                            <a:pt x="323" y="440"/>
                            <a:pt x="277" y="419"/>
                            <a:pt x="262" y="398"/>
                          </a:cubicBezTo>
                          <a:cubicBezTo>
                            <a:pt x="249" y="380"/>
                            <a:pt x="257" y="386"/>
                            <a:pt x="238" y="379"/>
                          </a:cubicBezTo>
                          <a:cubicBezTo>
                            <a:pt x="194" y="394"/>
                            <a:pt x="196" y="410"/>
                            <a:pt x="185" y="451"/>
                          </a:cubicBezTo>
                          <a:cubicBezTo>
                            <a:pt x="191" y="481"/>
                            <a:pt x="196" y="497"/>
                            <a:pt x="219" y="518"/>
                          </a:cubicBezTo>
                          <a:cubicBezTo>
                            <a:pt x="230" y="501"/>
                            <a:pt x="244" y="495"/>
                            <a:pt x="257" y="480"/>
                          </a:cubicBezTo>
                          <a:cubicBezTo>
                            <a:pt x="265" y="471"/>
                            <a:pt x="268" y="459"/>
                            <a:pt x="276" y="451"/>
                          </a:cubicBezTo>
                          <a:cubicBezTo>
                            <a:pt x="289" y="438"/>
                            <a:pt x="306" y="426"/>
                            <a:pt x="320" y="413"/>
                          </a:cubicBezTo>
                          <a:cubicBezTo>
                            <a:pt x="334" y="362"/>
                            <a:pt x="289" y="339"/>
                            <a:pt x="267" y="302"/>
                          </a:cubicBezTo>
                          <a:cubicBezTo>
                            <a:pt x="254" y="254"/>
                            <a:pt x="271" y="309"/>
                            <a:pt x="252" y="269"/>
                          </a:cubicBezTo>
                          <a:cubicBezTo>
                            <a:pt x="242" y="248"/>
                            <a:pt x="241" y="223"/>
                            <a:pt x="233" y="202"/>
                          </a:cubicBezTo>
                          <a:cubicBezTo>
                            <a:pt x="224" y="83"/>
                            <a:pt x="241" y="164"/>
                            <a:pt x="219" y="120"/>
                          </a:cubicBezTo>
                          <a:cubicBezTo>
                            <a:pt x="213" y="109"/>
                            <a:pt x="209" y="78"/>
                            <a:pt x="195" y="77"/>
                          </a:cubicBezTo>
                          <a:cubicBezTo>
                            <a:pt x="152" y="74"/>
                            <a:pt x="108" y="70"/>
                            <a:pt x="65" y="67"/>
                          </a:cubicBezTo>
                          <a:cubicBezTo>
                            <a:pt x="31" y="138"/>
                            <a:pt x="63" y="160"/>
                            <a:pt x="123" y="168"/>
                          </a:cubicBezTo>
                          <a:cubicBezTo>
                            <a:pt x="139" y="174"/>
                            <a:pt x="171" y="182"/>
                            <a:pt x="171" y="182"/>
                          </a:cubicBezTo>
                          <a:cubicBezTo>
                            <a:pt x="164" y="214"/>
                            <a:pt x="168" y="216"/>
                            <a:pt x="156" y="178"/>
                          </a:cubicBezTo>
                          <a:cubicBezTo>
                            <a:pt x="138" y="121"/>
                            <a:pt x="166" y="203"/>
                            <a:pt x="147" y="149"/>
                          </a:cubicBezTo>
                          <a:cubicBezTo>
                            <a:pt x="142" y="119"/>
                            <a:pt x="131" y="102"/>
                            <a:pt x="113" y="77"/>
                          </a:cubicBezTo>
                          <a:cubicBezTo>
                            <a:pt x="110" y="67"/>
                            <a:pt x="110" y="56"/>
                            <a:pt x="104" y="48"/>
                          </a:cubicBezTo>
                          <a:cubicBezTo>
                            <a:pt x="93" y="34"/>
                            <a:pt x="64" y="13"/>
                            <a:pt x="46" y="0"/>
                          </a:cubicBezTo>
                          <a:cubicBezTo>
                            <a:pt x="27" y="7"/>
                            <a:pt x="23" y="15"/>
                            <a:pt x="17" y="34"/>
                          </a:cubicBezTo>
                          <a:cubicBezTo>
                            <a:pt x="25" y="65"/>
                            <a:pt x="27" y="66"/>
                            <a:pt x="60" y="72"/>
                          </a:cubicBezTo>
                          <a:cubicBezTo>
                            <a:pt x="48" y="91"/>
                            <a:pt x="28" y="109"/>
                            <a:pt x="12" y="125"/>
                          </a:cubicBezTo>
                          <a:cubicBezTo>
                            <a:pt x="7" y="142"/>
                            <a:pt x="4" y="148"/>
                            <a:pt x="12" y="168"/>
                          </a:cubicBezTo>
                          <a:cubicBezTo>
                            <a:pt x="28" y="208"/>
                            <a:pt x="44" y="196"/>
                            <a:pt x="80" y="206"/>
                          </a:cubicBezTo>
                          <a:cubicBezTo>
                            <a:pt x="91" y="214"/>
                            <a:pt x="108" y="217"/>
                            <a:pt x="113" y="230"/>
                          </a:cubicBezTo>
                          <a:cubicBezTo>
                            <a:pt x="119" y="247"/>
                            <a:pt x="75" y="274"/>
                            <a:pt x="65" y="283"/>
                          </a:cubicBezTo>
                          <a:cubicBezTo>
                            <a:pt x="52" y="321"/>
                            <a:pt x="85" y="321"/>
                            <a:pt x="113" y="331"/>
                          </a:cubicBezTo>
                          <a:cubicBezTo>
                            <a:pt x="145" y="299"/>
                            <a:pt x="172" y="262"/>
                            <a:pt x="209" y="235"/>
                          </a:cubicBezTo>
                          <a:cubicBezTo>
                            <a:pt x="228" y="181"/>
                            <a:pt x="259" y="191"/>
                            <a:pt x="315" y="187"/>
                          </a:cubicBezTo>
                          <a:cubicBezTo>
                            <a:pt x="323" y="174"/>
                            <a:pt x="334" y="144"/>
                            <a:pt x="334" y="144"/>
                          </a:cubicBezTo>
                          <a:cubicBezTo>
                            <a:pt x="359" y="153"/>
                            <a:pt x="368" y="162"/>
                            <a:pt x="377" y="187"/>
                          </a:cubicBezTo>
                          <a:cubicBezTo>
                            <a:pt x="369" y="216"/>
                            <a:pt x="370" y="251"/>
                            <a:pt x="396" y="269"/>
                          </a:cubicBezTo>
                          <a:cubicBezTo>
                            <a:pt x="426" y="249"/>
                            <a:pt x="425" y="246"/>
                            <a:pt x="430" y="206"/>
                          </a:cubicBezTo>
                          <a:cubicBezTo>
                            <a:pt x="476" y="218"/>
                            <a:pt x="456" y="271"/>
                            <a:pt x="459" y="317"/>
                          </a:cubicBezTo>
                          <a:cubicBezTo>
                            <a:pt x="450" y="350"/>
                            <a:pt x="461" y="324"/>
                            <a:pt x="440" y="350"/>
                          </a:cubicBezTo>
                          <a:cubicBezTo>
                            <a:pt x="433" y="359"/>
                            <a:pt x="420" y="379"/>
                            <a:pt x="420" y="379"/>
                          </a:cubicBezTo>
                          <a:cubicBezTo>
                            <a:pt x="416" y="394"/>
                            <a:pt x="406" y="422"/>
                            <a:pt x="406" y="422"/>
                          </a:cubicBezTo>
                          <a:cubicBezTo>
                            <a:pt x="416" y="453"/>
                            <a:pt x="438" y="425"/>
                            <a:pt x="464" y="418"/>
                          </a:cubicBezTo>
                          <a:cubicBezTo>
                            <a:pt x="473" y="419"/>
                            <a:pt x="485" y="416"/>
                            <a:pt x="492" y="422"/>
                          </a:cubicBezTo>
                          <a:cubicBezTo>
                            <a:pt x="500" y="429"/>
                            <a:pt x="502" y="451"/>
                            <a:pt x="502" y="451"/>
                          </a:cubicBezTo>
                          <a:cubicBezTo>
                            <a:pt x="497" y="471"/>
                            <a:pt x="485" y="480"/>
                            <a:pt x="478" y="499"/>
                          </a:cubicBezTo>
                          <a:cubicBezTo>
                            <a:pt x="476" y="510"/>
                            <a:pt x="480" y="524"/>
                            <a:pt x="473" y="533"/>
                          </a:cubicBezTo>
                          <a:cubicBezTo>
                            <a:pt x="469" y="538"/>
                            <a:pt x="459" y="532"/>
                            <a:pt x="454" y="528"/>
                          </a:cubicBezTo>
                          <a:cubicBezTo>
                            <a:pt x="444" y="519"/>
                            <a:pt x="440" y="504"/>
                            <a:pt x="430" y="494"/>
                          </a:cubicBezTo>
                          <a:cubicBezTo>
                            <a:pt x="403" y="467"/>
                            <a:pt x="389" y="430"/>
                            <a:pt x="358" y="408"/>
                          </a:cubicBezTo>
                          <a:cubicBezTo>
                            <a:pt x="307" y="419"/>
                            <a:pt x="316" y="459"/>
                            <a:pt x="344" y="499"/>
                          </a:cubicBezTo>
                          <a:cubicBezTo>
                            <a:pt x="318" y="519"/>
                            <a:pt x="304" y="517"/>
                            <a:pt x="281" y="494"/>
                          </a:cubicBezTo>
                          <a:cubicBezTo>
                            <a:pt x="262" y="455"/>
                            <a:pt x="224" y="454"/>
                            <a:pt x="185" y="446"/>
                          </a:cubicBezTo>
                          <a:cubicBezTo>
                            <a:pt x="137" y="451"/>
                            <a:pt x="137" y="447"/>
                            <a:pt x="113" y="480"/>
                          </a:cubicBezTo>
                          <a:cubicBezTo>
                            <a:pt x="148" y="486"/>
                            <a:pt x="142" y="494"/>
                            <a:pt x="171" y="504"/>
                          </a:cubicBezTo>
                          <a:cubicBezTo>
                            <a:pt x="197" y="497"/>
                            <a:pt x="192" y="489"/>
                            <a:pt x="200" y="466"/>
                          </a:cubicBezTo>
                          <a:cubicBezTo>
                            <a:pt x="202" y="442"/>
                            <a:pt x="195" y="414"/>
                            <a:pt x="209" y="394"/>
                          </a:cubicBezTo>
                          <a:cubicBezTo>
                            <a:pt x="220" y="377"/>
                            <a:pt x="239" y="373"/>
                            <a:pt x="252" y="360"/>
                          </a:cubicBezTo>
                          <a:cubicBezTo>
                            <a:pt x="265" y="347"/>
                            <a:pt x="277" y="335"/>
                            <a:pt x="291" y="322"/>
                          </a:cubicBezTo>
                          <a:cubicBezTo>
                            <a:pt x="294" y="315"/>
                            <a:pt x="298" y="309"/>
                            <a:pt x="300" y="302"/>
                          </a:cubicBezTo>
                          <a:cubicBezTo>
                            <a:pt x="303" y="293"/>
                            <a:pt x="296" y="274"/>
                            <a:pt x="305" y="274"/>
                          </a:cubicBezTo>
                          <a:cubicBezTo>
                            <a:pt x="315" y="274"/>
                            <a:pt x="306" y="299"/>
                            <a:pt x="315" y="302"/>
                          </a:cubicBezTo>
                          <a:cubicBezTo>
                            <a:pt x="320" y="304"/>
                            <a:pt x="324" y="305"/>
                            <a:pt x="329" y="307"/>
                          </a:cubicBezTo>
                          <a:cubicBezTo>
                            <a:pt x="399" y="288"/>
                            <a:pt x="339" y="182"/>
                            <a:pt x="420" y="18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58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2" y="1872"/>
                      <a:ext cx="635" cy="711"/>
                      <a:chOff x="662" y="1993"/>
                      <a:chExt cx="783" cy="768"/>
                    </a:xfrm>
                  </p:grpSpPr>
                  <p:sp>
                    <p:nvSpPr>
                      <p:cNvPr id="106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0" y="1993"/>
                        <a:ext cx="0" cy="57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2" y="2569"/>
                        <a:ext cx="138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0" y="2569"/>
                        <a:ext cx="645" cy="4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5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691" y="1868"/>
                      <a:ext cx="187" cy="735"/>
                    </a:xfrm>
                    <a:custGeom>
                      <a:avLst/>
                      <a:gdLst>
                        <a:gd name="T0" fmla="*/ 51 w 187"/>
                        <a:gd name="T1" fmla="*/ 735 h 735"/>
                        <a:gd name="T2" fmla="*/ 47 w 187"/>
                        <a:gd name="T3" fmla="*/ 535 h 735"/>
                        <a:gd name="T4" fmla="*/ 28 w 187"/>
                        <a:gd name="T5" fmla="*/ 429 h 735"/>
                        <a:gd name="T6" fmla="*/ 8 w 187"/>
                        <a:gd name="T7" fmla="*/ 242 h 735"/>
                        <a:gd name="T8" fmla="*/ 76 w 187"/>
                        <a:gd name="T9" fmla="*/ 103 h 735"/>
                        <a:gd name="T10" fmla="*/ 145 w 187"/>
                        <a:gd name="T11" fmla="*/ 16 h 735"/>
                        <a:gd name="T12" fmla="*/ 187 w 187"/>
                        <a:gd name="T13" fmla="*/ 9 h 73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7"/>
                        <a:gd name="T22" fmla="*/ 0 h 735"/>
                        <a:gd name="T23" fmla="*/ 187 w 187"/>
                        <a:gd name="T24" fmla="*/ 735 h 73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7" h="735">
                          <a:moveTo>
                            <a:pt x="51" y="735"/>
                          </a:moveTo>
                          <a:cubicBezTo>
                            <a:pt x="50" y="702"/>
                            <a:pt x="51" y="586"/>
                            <a:pt x="47" y="535"/>
                          </a:cubicBezTo>
                          <a:cubicBezTo>
                            <a:pt x="43" y="484"/>
                            <a:pt x="34" y="478"/>
                            <a:pt x="28" y="429"/>
                          </a:cubicBezTo>
                          <a:cubicBezTo>
                            <a:pt x="22" y="380"/>
                            <a:pt x="0" y="296"/>
                            <a:pt x="8" y="242"/>
                          </a:cubicBezTo>
                          <a:cubicBezTo>
                            <a:pt x="16" y="188"/>
                            <a:pt x="53" y="141"/>
                            <a:pt x="76" y="103"/>
                          </a:cubicBezTo>
                          <a:cubicBezTo>
                            <a:pt x="99" y="65"/>
                            <a:pt x="126" y="32"/>
                            <a:pt x="145" y="16"/>
                          </a:cubicBezTo>
                          <a:cubicBezTo>
                            <a:pt x="164" y="0"/>
                            <a:pt x="178" y="10"/>
                            <a:pt x="187" y="9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878" y="1874"/>
                      <a:ext cx="513" cy="579"/>
                    </a:xfrm>
                    <a:custGeom>
                      <a:avLst/>
                      <a:gdLst>
                        <a:gd name="T0" fmla="*/ 0 w 513"/>
                        <a:gd name="T1" fmla="*/ 3 h 579"/>
                        <a:gd name="T2" fmla="*/ 91 w 513"/>
                        <a:gd name="T3" fmla="*/ 3 h 579"/>
                        <a:gd name="T4" fmla="*/ 172 w 513"/>
                        <a:gd name="T5" fmla="*/ 22 h 579"/>
                        <a:gd name="T6" fmla="*/ 328 w 513"/>
                        <a:gd name="T7" fmla="*/ 111 h 579"/>
                        <a:gd name="T8" fmla="*/ 378 w 513"/>
                        <a:gd name="T9" fmla="*/ 169 h 579"/>
                        <a:gd name="T10" fmla="*/ 448 w 513"/>
                        <a:gd name="T11" fmla="*/ 207 h 579"/>
                        <a:gd name="T12" fmla="*/ 479 w 513"/>
                        <a:gd name="T13" fmla="*/ 282 h 579"/>
                        <a:gd name="T14" fmla="*/ 508 w 513"/>
                        <a:gd name="T15" fmla="*/ 375 h 579"/>
                        <a:gd name="T16" fmla="*/ 508 w 513"/>
                        <a:gd name="T17" fmla="*/ 534 h 579"/>
                        <a:gd name="T18" fmla="*/ 508 w 513"/>
                        <a:gd name="T19" fmla="*/ 579 h 57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13"/>
                        <a:gd name="T31" fmla="*/ 0 h 579"/>
                        <a:gd name="T32" fmla="*/ 513 w 513"/>
                        <a:gd name="T33" fmla="*/ 579 h 57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13" h="579">
                          <a:moveTo>
                            <a:pt x="0" y="3"/>
                          </a:moveTo>
                          <a:cubicBezTo>
                            <a:pt x="34" y="3"/>
                            <a:pt x="62" y="0"/>
                            <a:pt x="91" y="3"/>
                          </a:cubicBezTo>
                          <a:cubicBezTo>
                            <a:pt x="120" y="6"/>
                            <a:pt x="133" y="4"/>
                            <a:pt x="172" y="22"/>
                          </a:cubicBezTo>
                          <a:cubicBezTo>
                            <a:pt x="211" y="40"/>
                            <a:pt x="294" y="86"/>
                            <a:pt x="328" y="111"/>
                          </a:cubicBezTo>
                          <a:cubicBezTo>
                            <a:pt x="362" y="136"/>
                            <a:pt x="358" y="153"/>
                            <a:pt x="378" y="169"/>
                          </a:cubicBezTo>
                          <a:cubicBezTo>
                            <a:pt x="398" y="185"/>
                            <a:pt x="431" y="188"/>
                            <a:pt x="448" y="207"/>
                          </a:cubicBezTo>
                          <a:cubicBezTo>
                            <a:pt x="465" y="226"/>
                            <a:pt x="469" y="254"/>
                            <a:pt x="479" y="282"/>
                          </a:cubicBezTo>
                          <a:cubicBezTo>
                            <a:pt x="489" y="310"/>
                            <a:pt x="503" y="333"/>
                            <a:pt x="508" y="375"/>
                          </a:cubicBezTo>
                          <a:cubicBezTo>
                            <a:pt x="513" y="417"/>
                            <a:pt x="508" y="500"/>
                            <a:pt x="508" y="534"/>
                          </a:cubicBezTo>
                          <a:cubicBezTo>
                            <a:pt x="508" y="568"/>
                            <a:pt x="508" y="570"/>
                            <a:pt x="508" y="579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747" y="2447"/>
                      <a:ext cx="640" cy="152"/>
                    </a:xfrm>
                    <a:custGeom>
                      <a:avLst/>
                      <a:gdLst>
                        <a:gd name="T0" fmla="*/ 0 w 640"/>
                        <a:gd name="T1" fmla="*/ 143 h 152"/>
                        <a:gd name="T2" fmla="*/ 82 w 640"/>
                        <a:gd name="T3" fmla="*/ 150 h 152"/>
                        <a:gd name="T4" fmla="*/ 149 w 640"/>
                        <a:gd name="T5" fmla="*/ 129 h 152"/>
                        <a:gd name="T6" fmla="*/ 232 w 640"/>
                        <a:gd name="T7" fmla="*/ 136 h 152"/>
                        <a:gd name="T8" fmla="*/ 322 w 640"/>
                        <a:gd name="T9" fmla="*/ 136 h 152"/>
                        <a:gd name="T10" fmla="*/ 373 w 640"/>
                        <a:gd name="T11" fmla="*/ 89 h 152"/>
                        <a:gd name="T12" fmla="*/ 483 w 640"/>
                        <a:gd name="T13" fmla="*/ 80 h 152"/>
                        <a:gd name="T14" fmla="*/ 546 w 640"/>
                        <a:gd name="T15" fmla="*/ 61 h 152"/>
                        <a:gd name="T16" fmla="*/ 603 w 640"/>
                        <a:gd name="T17" fmla="*/ 17 h 152"/>
                        <a:gd name="T18" fmla="*/ 640 w 640"/>
                        <a:gd name="T19" fmla="*/ 0 h 1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40"/>
                        <a:gd name="T31" fmla="*/ 0 h 152"/>
                        <a:gd name="T32" fmla="*/ 640 w 640"/>
                        <a:gd name="T33" fmla="*/ 152 h 1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40" h="152">
                          <a:moveTo>
                            <a:pt x="0" y="143"/>
                          </a:moveTo>
                          <a:cubicBezTo>
                            <a:pt x="14" y="144"/>
                            <a:pt x="57" y="152"/>
                            <a:pt x="82" y="150"/>
                          </a:cubicBezTo>
                          <a:cubicBezTo>
                            <a:pt x="107" y="148"/>
                            <a:pt x="124" y="131"/>
                            <a:pt x="149" y="129"/>
                          </a:cubicBezTo>
                          <a:cubicBezTo>
                            <a:pt x="174" y="127"/>
                            <a:pt x="203" y="135"/>
                            <a:pt x="232" y="136"/>
                          </a:cubicBezTo>
                          <a:cubicBezTo>
                            <a:pt x="261" y="137"/>
                            <a:pt x="299" y="144"/>
                            <a:pt x="322" y="136"/>
                          </a:cubicBezTo>
                          <a:cubicBezTo>
                            <a:pt x="345" y="128"/>
                            <a:pt x="346" y="98"/>
                            <a:pt x="373" y="89"/>
                          </a:cubicBezTo>
                          <a:cubicBezTo>
                            <a:pt x="400" y="80"/>
                            <a:pt x="454" y="85"/>
                            <a:pt x="483" y="80"/>
                          </a:cubicBezTo>
                          <a:cubicBezTo>
                            <a:pt x="512" y="75"/>
                            <a:pt x="526" y="71"/>
                            <a:pt x="546" y="61"/>
                          </a:cubicBezTo>
                          <a:cubicBezTo>
                            <a:pt x="566" y="51"/>
                            <a:pt x="587" y="27"/>
                            <a:pt x="603" y="17"/>
                          </a:cubicBezTo>
                          <a:cubicBezTo>
                            <a:pt x="619" y="7"/>
                            <a:pt x="633" y="4"/>
                            <a:pt x="64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7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1797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194" y="1868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1888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1979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5239" y="2518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4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5330" y="2206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797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194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029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2130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8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715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452" y="2150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2366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281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408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664" y="2351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2614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2478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2624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252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99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785" y="2649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0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248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1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5148" y="2584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2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5330" y="245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3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664" y="2145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4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1842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5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219" y="1979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6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5355" y="2069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264" y="2115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8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5224" y="2221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09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148" y="2070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0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93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1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2251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160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093" y="1812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4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1827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5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168" y="193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6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2024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7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340" y="2135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5370" y="2271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1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5239" y="1913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5178" y="2438"/>
                    <a:ext cx="45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1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2417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2398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5148" y="2356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2356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362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946" y="2417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5098" y="2402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2372"/>
                    <a:ext cx="45" cy="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29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750" y="1978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785" y="1903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918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2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070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3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2160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4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095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785" y="2251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6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342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037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2281"/>
                    <a:ext cx="39" cy="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122" name="Group 85"/>
                <p:cNvGrpSpPr>
                  <a:grpSpLocks/>
                </p:cNvGrpSpPr>
                <p:nvPr/>
              </p:nvGrpSpPr>
              <p:grpSpPr bwMode="auto">
                <a:xfrm>
                  <a:off x="7236296" y="3933056"/>
                  <a:ext cx="1146375" cy="1257075"/>
                  <a:chOff x="2103" y="1298"/>
                  <a:chExt cx="1755" cy="2041"/>
                </a:xfrm>
              </p:grpSpPr>
              <p:sp>
                <p:nvSpPr>
                  <p:cNvPr id="1123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88" y="1298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161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25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179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26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196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>
                          <a:alpha val="89998"/>
                        </a:schemeClr>
                      </a:gs>
                      <a:gs pos="100000">
                        <a:schemeClr val="tx2">
                          <a:alpha val="89998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27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15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>
                          <a:alpha val="89998"/>
                        </a:schemeClr>
                      </a:gs>
                      <a:gs pos="100000">
                        <a:schemeClr val="tx2">
                          <a:alpha val="89998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28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33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>
                          <a:alpha val="89998"/>
                        </a:schemeClr>
                      </a:gs>
                      <a:gs pos="100000">
                        <a:schemeClr val="tx2">
                          <a:alpha val="89998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2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2808" y="251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169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1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1878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205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223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242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813" y="269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6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180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7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199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8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2165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39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2348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0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253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1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630" y="2608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2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995" y="1598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3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995" y="178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4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995" y="195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>
                          <a:alpha val="89998"/>
                        </a:schemeClr>
                      </a:gs>
                      <a:gs pos="100000">
                        <a:schemeClr val="tx2">
                          <a:alpha val="89998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5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995" y="214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>
                          <a:alpha val="89998"/>
                        </a:schemeClr>
                      </a:gs>
                      <a:gs pos="100000">
                        <a:schemeClr val="tx2">
                          <a:alpha val="89998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6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995" y="232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>
                          <a:alpha val="89998"/>
                        </a:schemeClr>
                      </a:gs>
                      <a:gs pos="100000">
                        <a:schemeClr val="tx2">
                          <a:alpha val="89998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7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0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8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68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49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170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0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188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1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205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2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224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3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242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4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61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5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179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6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1981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7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215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8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233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59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252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0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2892" y="147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1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892" y="166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2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892" y="184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3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892" y="201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4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892" y="220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5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2892" y="238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6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256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7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274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8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1601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69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1785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0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196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1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214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2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232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3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2505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4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1685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5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186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6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204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7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222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8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2411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79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0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1797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1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1981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2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215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233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4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252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5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59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6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064" y="159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7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064" y="177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8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3064" y="1951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89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064" y="213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0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064" y="2318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1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068" y="249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2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073" y="267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3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168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4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187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5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048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6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231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7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415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8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229" y="260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199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178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0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1964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1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139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2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322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3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506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4" name="AutoShape 1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443" y="2086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5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024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6" name="AutoShape 16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351" y="2259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7" name="AutoShape 17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55" y="2623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8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1842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09" name="AutoShape 172"/>
                  <p:cNvSpPr>
                    <a:spLocks noChangeArrowheads="1"/>
                  </p:cNvSpPr>
                  <p:nvPr/>
                </p:nvSpPr>
                <p:spPr bwMode="auto">
                  <a:xfrm rot="6676296">
                    <a:off x="2553" y="1587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10" name="AutoShape 173"/>
                  <p:cNvSpPr>
                    <a:spLocks noChangeArrowheads="1"/>
                  </p:cNvSpPr>
                  <p:nvPr/>
                </p:nvSpPr>
                <p:spPr bwMode="auto">
                  <a:xfrm rot="-4056057">
                    <a:off x="2533" y="2663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11" name="AutoShape 174"/>
                  <p:cNvSpPr>
                    <a:spLocks noChangeArrowheads="1"/>
                  </p:cNvSpPr>
                  <p:nvPr/>
                </p:nvSpPr>
                <p:spPr bwMode="auto">
                  <a:xfrm rot="267007">
                    <a:off x="2752" y="2387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12" name="AutoShape 175"/>
                  <p:cNvSpPr>
                    <a:spLocks noChangeArrowheads="1"/>
                  </p:cNvSpPr>
                  <p:nvPr/>
                </p:nvSpPr>
                <p:spPr bwMode="auto">
                  <a:xfrm rot="7091403">
                    <a:off x="2086" y="1599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13" name="AutoShape 17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362" y="2631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14" name="Line 1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8" y="2024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5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4" y="1933"/>
                    <a:ext cx="46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6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4" y="1842"/>
                    <a:ext cx="136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7" name="Line 1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0" y="1876"/>
                    <a:ext cx="45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8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4" y="1752"/>
                    <a:ext cx="33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9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1752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0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661"/>
                    <a:ext cx="45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1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388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2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320" y="2016"/>
                    <a:ext cx="45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2369" y="2103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4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6" y="1434"/>
                    <a:ext cx="46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1434"/>
                    <a:ext cx="45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6" name="AutoShape 1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37" y="1406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2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2296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35" y="2341"/>
                    <a:ext cx="0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789" y="2704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789" y="2795"/>
                    <a:ext cx="91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1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840"/>
                    <a:ext cx="91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5" y="2886"/>
                    <a:ext cx="45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3" name="Line 1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44" y="2886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2835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5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44" y="3022"/>
                    <a:ext cx="91" cy="45"/>
                  </a:xfrm>
                  <a:prstGeom prst="line">
                    <a:avLst/>
                  </a:prstGeom>
                  <a:noFill/>
                  <a:ln w="1270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6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3" y="3067"/>
                    <a:ext cx="9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7" name="AutoShape 200"/>
                  <p:cNvSpPr>
                    <a:spLocks noChangeArrowheads="1"/>
                  </p:cNvSpPr>
                  <p:nvPr/>
                </p:nvSpPr>
                <p:spPr bwMode="auto">
                  <a:xfrm rot="-4971364">
                    <a:off x="2427" y="2885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38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3067"/>
                    <a:ext cx="45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9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2789" y="3158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3158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1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203"/>
                    <a:ext cx="0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2" name="AutoShape 205"/>
                  <p:cNvSpPr>
                    <a:spLocks noChangeArrowheads="1"/>
                  </p:cNvSpPr>
                  <p:nvPr/>
                </p:nvSpPr>
                <p:spPr bwMode="auto">
                  <a:xfrm rot="5766931">
                    <a:off x="2958" y="2952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4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840"/>
                    <a:ext cx="91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4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4" y="2840"/>
                    <a:ext cx="45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5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1" y="2659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6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2" y="2523"/>
                    <a:ext cx="0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7" name="Line 2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51" y="2478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8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2" y="2478"/>
                    <a:ext cx="45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9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095"/>
                    <a:ext cx="9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0" name="Line 2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8" y="2140"/>
                    <a:ext cx="26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1" name="Line 2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88" y="2251"/>
                    <a:ext cx="91" cy="69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2" y="2097"/>
                    <a:ext cx="90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3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099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4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9" y="2053"/>
                    <a:ext cx="91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5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2148"/>
                    <a:ext cx="91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6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594" y="2193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7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6" y="1752"/>
                    <a:ext cx="0" cy="90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8" name="Line 2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80" y="1706"/>
                    <a:ext cx="46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3490" y="1673"/>
                    <a:ext cx="90" cy="33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0" name="AutoShape 223"/>
                  <p:cNvSpPr>
                    <a:spLocks noChangeArrowheads="1"/>
                  </p:cNvSpPr>
                  <p:nvPr/>
                </p:nvSpPr>
                <p:spPr bwMode="auto">
                  <a:xfrm rot="-3852193">
                    <a:off x="3289" y="1479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6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3684" y="2193"/>
                    <a:ext cx="46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2" name="AutoShape 225"/>
                  <p:cNvSpPr>
                    <a:spLocks noChangeArrowheads="1"/>
                  </p:cNvSpPr>
                  <p:nvPr/>
                </p:nvSpPr>
                <p:spPr bwMode="auto">
                  <a:xfrm rot="-1710479">
                    <a:off x="3722" y="2221"/>
                    <a:ext cx="136" cy="31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88C6A"/>
                      </a:gs>
                      <a:gs pos="50000">
                        <a:srgbClr val="E46610"/>
                      </a:gs>
                      <a:gs pos="100000">
                        <a:srgbClr val="D88C6A"/>
                      </a:gs>
                    </a:gsLst>
                    <a:lin ang="0" scaled="1"/>
                  </a:gradFill>
                  <a:ln w="9525">
                    <a:solidFill>
                      <a:srgbClr val="E4661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  <p:sp>
                <p:nvSpPr>
                  <p:cNvPr id="1263" name="Line 2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68" y="1525"/>
                    <a:ext cx="46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4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2813" y="1842"/>
                    <a:ext cx="67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5" name="Line 2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80" y="1933"/>
                    <a:ext cx="91" cy="46"/>
                  </a:xfrm>
                  <a:prstGeom prst="line">
                    <a:avLst/>
                  </a:prstGeom>
                  <a:noFill/>
                  <a:ln w="19050">
                    <a:solidFill>
                      <a:srgbClr val="B04E0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6" name="AutoShape 229"/>
                  <p:cNvSpPr>
                    <a:spLocks noChangeArrowheads="1"/>
                  </p:cNvSpPr>
                  <p:nvPr/>
                </p:nvSpPr>
                <p:spPr bwMode="auto">
                  <a:xfrm rot="5227056">
                    <a:off x="2920" y="1882"/>
                    <a:ext cx="318" cy="283"/>
                  </a:xfrm>
                  <a:prstGeom prst="hexagon">
                    <a:avLst>
                      <a:gd name="adj" fmla="val 28092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46610"/>
                      </a:gs>
                      <a:gs pos="100000">
                        <a:srgbClr val="D88C6A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E4661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/>
                    <a:endParaRPr lang="ru-RU" altLang="ru-RU" sz="1800">
                      <a:latin typeface="Arial" charset="0"/>
                    </a:endParaRPr>
                  </a:p>
                </p:txBody>
              </p:sp>
            </p:grpSp>
            <p:sp>
              <p:nvSpPr>
                <p:cNvPr id="1269" name="TextBox 1268"/>
                <p:cNvSpPr txBox="1"/>
                <p:nvPr/>
              </p:nvSpPr>
              <p:spPr>
                <a:xfrm>
                  <a:off x="5652120" y="1013827"/>
                  <a:ext cx="136287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Пропитка раствором </a:t>
                  </a:r>
                  <a:r>
                    <a:rPr lang="ru-RU" sz="1600" dirty="0" err="1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прекурсора</a:t>
                  </a:r>
                  <a:endParaRPr lang="ru-RU" sz="16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2" name="TextBox 1271"/>
                <p:cNvSpPr txBox="1"/>
                <p:nvPr/>
              </p:nvSpPr>
              <p:spPr>
                <a:xfrm>
                  <a:off x="6660232" y="2772217"/>
                  <a:ext cx="19696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Восстановление</a:t>
                  </a:r>
                </a:p>
                <a:p>
                  <a:pPr algn="ctr"/>
                  <a:r>
                    <a:rPr lang="ru-RU" sz="16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 в токе 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2</a:t>
                  </a:r>
                  <a:endParaRPr lang="ru-RU" sz="16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6" name="AutoShape 84"/>
                <p:cNvSpPr>
                  <a:spLocks noChangeArrowheads="1"/>
                </p:cNvSpPr>
                <p:nvPr/>
              </p:nvSpPr>
              <p:spPr bwMode="auto">
                <a:xfrm rot="20191174">
                  <a:off x="7042582" y="3810002"/>
                  <a:ext cx="1503127" cy="1508729"/>
                </a:xfrm>
                <a:prstGeom prst="wedgeEllipseCallout">
                  <a:avLst>
                    <a:gd name="adj1" fmla="val -64759"/>
                    <a:gd name="adj2" fmla="val -72449"/>
                  </a:avLst>
                </a:prstGeom>
                <a:noFill/>
                <a:ln w="9525">
                  <a:solidFill>
                    <a:srgbClr val="00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/>
                  <a:endParaRPr lang="en-GB" altLang="ru-RU" sz="1800">
                    <a:latin typeface="Arial" charset="0"/>
                  </a:endParaRPr>
                </a:p>
              </p:txBody>
            </p:sp>
            <p:sp>
              <p:nvSpPr>
                <p:cNvPr id="1282" name="TextBox 1281"/>
                <p:cNvSpPr txBox="1"/>
                <p:nvPr/>
              </p:nvSpPr>
              <p:spPr>
                <a:xfrm>
                  <a:off x="2051720" y="1484784"/>
                  <a:ext cx="1543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Измельчение</a:t>
                  </a:r>
                  <a:endParaRPr lang="ru-RU" sz="16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2496705" y="2185119"/>
              <a:ext cx="1283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omic Sans MS" panose="030F0702030302020204" pitchFamily="66" charset="0"/>
                </a:rPr>
                <a:t>0.63 мкм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295" name="TextBox 1294"/>
            <p:cNvSpPr txBox="1"/>
            <p:nvPr/>
          </p:nvSpPr>
          <p:spPr>
            <a:xfrm>
              <a:off x="6817185" y="3573016"/>
              <a:ext cx="1931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3 часа при 300</a:t>
              </a:r>
              <a:r>
                <a:rPr lang="ru-RU" sz="1600" baseline="300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о</a:t>
              </a:r>
              <a:r>
                <a:rPr lang="ru-RU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С</a:t>
              </a:r>
              <a:endParaRPr lang="ru-RU" sz="16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endParaRPr lang="ru-RU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92685" y="2852936"/>
            <a:ext cx="3967347" cy="2091892"/>
            <a:chOff x="452306" y="3068960"/>
            <a:chExt cx="4407726" cy="266429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52306" y="3068960"/>
              <a:ext cx="4407726" cy="1017789"/>
              <a:chOff x="467544" y="4715467"/>
              <a:chExt cx="4407726" cy="1017789"/>
            </a:xfrm>
          </p:grpSpPr>
          <p:grpSp>
            <p:nvGrpSpPr>
              <p:cNvPr id="1278" name="Группа 1277"/>
              <p:cNvGrpSpPr/>
              <p:nvPr/>
            </p:nvGrpSpPr>
            <p:grpSpPr>
              <a:xfrm>
                <a:off x="467544" y="4725144"/>
                <a:ext cx="1802896" cy="1008112"/>
                <a:chOff x="127" y="1412843"/>
                <a:chExt cx="1307269" cy="653634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279" name="Скругленный прямоугольник 1278"/>
                <p:cNvSpPr/>
                <p:nvPr/>
              </p:nvSpPr>
              <p:spPr>
                <a:xfrm>
                  <a:off x="127" y="1412843"/>
                  <a:ext cx="1307269" cy="653634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alpha val="80000"/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6">
                    <a:alpha val="8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1280" name="Скругленный прямоугольник 4"/>
                <p:cNvSpPr/>
                <p:nvPr/>
              </p:nvSpPr>
              <p:spPr>
                <a:xfrm>
                  <a:off x="19271" y="1431987"/>
                  <a:ext cx="1268981" cy="61534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Pd</a:t>
                  </a:r>
                  <a:r>
                    <a:rPr lang="ru-RU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CH</a:t>
                  </a:r>
                  <a:r>
                    <a:rPr lang="ru-RU" kern="1200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OO</a:t>
                  </a:r>
                  <a:r>
                    <a:rPr lang="ru-RU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)</a:t>
                  </a:r>
                  <a:r>
                    <a:rPr lang="ru-RU" kern="1200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2</a:t>
                  </a:r>
                  <a:endParaRPr lang="ru-RU" kern="1200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288" name="Группа 1287"/>
              <p:cNvGrpSpPr/>
              <p:nvPr/>
            </p:nvGrpSpPr>
            <p:grpSpPr>
              <a:xfrm>
                <a:off x="3059832" y="4715467"/>
                <a:ext cx="1815438" cy="1017789"/>
                <a:chOff x="-539497" y="1264617"/>
                <a:chExt cx="1815438" cy="1017789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289" name="Скругленный прямоугольник 1288"/>
                <p:cNvSpPr/>
                <p:nvPr/>
              </p:nvSpPr>
              <p:spPr>
                <a:xfrm>
                  <a:off x="-539497" y="1264617"/>
                  <a:ext cx="1815438" cy="1017789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alpha val="80000"/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6">
                    <a:alpha val="8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1290" name="Скругленный прямоугольник 4"/>
                <p:cNvSpPr/>
                <p:nvPr/>
              </p:nvSpPr>
              <p:spPr>
                <a:xfrm>
                  <a:off x="-209064" y="1473389"/>
                  <a:ext cx="1268981" cy="61534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MN270</a:t>
                  </a:r>
                  <a:endParaRPr lang="ru-RU" kern="1200" dirty="0"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1291" name="Прямая со стрелкой 1290"/>
              <p:cNvCxnSpPr/>
              <p:nvPr/>
            </p:nvCxnSpPr>
            <p:spPr>
              <a:xfrm>
                <a:off x="2339752" y="5229200"/>
                <a:ext cx="69588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97" name="Группа 1296"/>
            <p:cNvGrpSpPr/>
            <p:nvPr/>
          </p:nvGrpSpPr>
          <p:grpSpPr>
            <a:xfrm>
              <a:off x="1547664" y="4725144"/>
              <a:ext cx="2251971" cy="1008112"/>
              <a:chOff x="127" y="1412843"/>
              <a:chExt cx="1307269" cy="653634"/>
            </a:xfrm>
            <a:scene3d>
              <a:camera prst="orthographicFront"/>
              <a:lightRig rig="flat" dir="t"/>
            </a:scene3d>
          </p:grpSpPr>
          <p:sp>
            <p:nvSpPr>
              <p:cNvPr id="1302" name="Скругленный прямоугольник 1301"/>
              <p:cNvSpPr/>
              <p:nvPr/>
            </p:nvSpPr>
            <p:spPr>
              <a:xfrm>
                <a:off x="127" y="1412843"/>
                <a:ext cx="1307269" cy="653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03" name="Скругленный прямоугольник 4"/>
              <p:cNvSpPr/>
              <p:nvPr/>
            </p:nvSpPr>
            <p:spPr>
              <a:xfrm>
                <a:off x="19271" y="1431987"/>
                <a:ext cx="1268981" cy="6153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2.5% </a:t>
                </a:r>
                <a:r>
                  <a:rPr lang="en-US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Pd/MN270</a:t>
                </a:r>
                <a:endParaRPr lang="ru-RU" kern="1200" dirty="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1304" name="Прямая со стрелкой 1303"/>
            <p:cNvCxnSpPr/>
            <p:nvPr/>
          </p:nvCxnSpPr>
          <p:spPr>
            <a:xfrm>
              <a:off x="1796268" y="4147849"/>
              <a:ext cx="543484" cy="5052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05" name="Прямая со стрелкой 1304"/>
            <p:cNvCxnSpPr/>
            <p:nvPr/>
          </p:nvCxnSpPr>
          <p:spPr>
            <a:xfrm flipV="1">
              <a:off x="2915816" y="4196950"/>
              <a:ext cx="559240" cy="4561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81" name="Группа 1280"/>
          <p:cNvGrpSpPr/>
          <p:nvPr/>
        </p:nvGrpSpPr>
        <p:grpSpPr>
          <a:xfrm>
            <a:off x="1787501" y="5085184"/>
            <a:ext cx="2208435" cy="726720"/>
            <a:chOff x="127" y="1412843"/>
            <a:chExt cx="1307269" cy="653634"/>
          </a:xfrm>
          <a:scene3d>
            <a:camera prst="orthographicFront"/>
            <a:lightRig rig="flat" dir="t"/>
          </a:scene3d>
        </p:grpSpPr>
        <p:sp>
          <p:nvSpPr>
            <p:cNvPr id="1283" name="Скругленный прямоугольник 1282"/>
            <p:cNvSpPr/>
            <p:nvPr/>
          </p:nvSpPr>
          <p:spPr>
            <a:xfrm>
              <a:off x="127" y="1412843"/>
              <a:ext cx="1307269" cy="6536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alpha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92" name="Скругленный прямоугольник 4"/>
            <p:cNvSpPr/>
            <p:nvPr/>
          </p:nvSpPr>
          <p:spPr>
            <a:xfrm>
              <a:off x="19271" y="1431987"/>
              <a:ext cx="1268981" cy="615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rPr>
                <a:t>2.5% </a:t>
              </a:r>
              <a:r>
                <a:rPr lang="en-US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rPr>
                <a:t>Pd/MN270</a:t>
              </a:r>
              <a:r>
                <a:rPr lang="ru-RU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rPr>
                <a:t>-</a:t>
              </a:r>
              <a:r>
                <a:rPr lang="en-US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rPr>
                <a:t>R</a:t>
              </a:r>
              <a:endParaRPr lang="ru-RU" kern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93" name="TextBox 1292"/>
          <p:cNvSpPr txBox="1"/>
          <p:nvPr/>
        </p:nvSpPr>
        <p:spPr>
          <a:xfrm>
            <a:off x="2452686" y="4653136"/>
            <a:ext cx="154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Исходный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96" name="TextBox 1295"/>
          <p:cNvSpPr txBox="1"/>
          <p:nvPr/>
        </p:nvSpPr>
        <p:spPr>
          <a:xfrm>
            <a:off x="2065315" y="5517232"/>
            <a:ext cx="200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Восстановленный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206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-36512" y="44624"/>
            <a:ext cx="9217024" cy="936104"/>
            <a:chOff x="-36512" y="44624"/>
            <a:chExt cx="9217024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62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275856" y="254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31840" y="2276872"/>
            <a:ext cx="4752528" cy="338554"/>
            <a:chOff x="3059832" y="2226350"/>
            <a:chExt cx="4752528" cy="33855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3059832" y="2420888"/>
              <a:ext cx="0" cy="134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059832" y="2555612"/>
              <a:ext cx="4752528" cy="92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7812360" y="22768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788024" y="2226350"/>
              <a:ext cx="1540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гомосочетание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80928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99992" y="524197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реактор,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измерительная бюретка,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уравнительный сосуд,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кривошипно-шатунный механизм,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электродвигатель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43853"/>
              </p:ext>
            </p:extLst>
          </p:nvPr>
        </p:nvGraphicFramePr>
        <p:xfrm>
          <a:off x="323528" y="2852936"/>
          <a:ext cx="4104456" cy="16378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6224"/>
                <a:gridCol w="2088232"/>
              </a:tblGrid>
              <a:tr h="20031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40 - 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этанол-вода 5:1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58703"/>
              </p:ext>
            </p:extLst>
          </p:nvPr>
        </p:nvGraphicFramePr>
        <p:xfrm>
          <a:off x="323528" y="4758877"/>
          <a:ext cx="4104456" cy="18384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2228"/>
                <a:gridCol w="2052228"/>
              </a:tblGrid>
              <a:tr h="20813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Арилгалогенид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0.5</a:t>
                      </a:r>
                      <a:r>
                        <a:rPr lang="ru-RU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2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7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0.75 до 4 ммоль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8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4 ммоль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 до 50 мг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8604448" y="6237312"/>
            <a:ext cx="432048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7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16065"/>
              </p:ext>
            </p:extLst>
          </p:nvPr>
        </p:nvGraphicFramePr>
        <p:xfrm>
          <a:off x="107504" y="439964"/>
          <a:ext cx="5256584" cy="421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SPW 12.0 Graph" r:id="rId3" imgW="5486400" imgH="4391300" progId="SigmaPlotGraphicObject.11">
                  <p:embed/>
                </p:oleObj>
              </mc:Choice>
              <mc:Fallback>
                <p:oleObj name="SPW 12.0 Graph" r:id="rId3" imgW="5486400" imgH="439130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39964"/>
                        <a:ext cx="5256584" cy="4213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/>
          <p:cNvPicPr/>
          <p:nvPr/>
        </p:nvPicPr>
        <p:blipFill rotWithShape="1">
          <a:blip r:embed="rId5"/>
          <a:srcRect t="5735"/>
          <a:stretch/>
        </p:blipFill>
        <p:spPr bwMode="auto">
          <a:xfrm>
            <a:off x="5392628" y="4063459"/>
            <a:ext cx="3427844" cy="2821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475656" y="254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степени восстановления палладия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04448" y="6237312"/>
            <a:ext cx="432048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8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555"/>
              </p:ext>
            </p:extLst>
          </p:nvPr>
        </p:nvGraphicFramePr>
        <p:xfrm>
          <a:off x="539552" y="5427308"/>
          <a:ext cx="4608513" cy="10980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33127"/>
                <a:gridCol w="1103586"/>
                <a:gridCol w="778902"/>
                <a:gridCol w="778902"/>
                <a:gridCol w="713996"/>
              </a:tblGrid>
              <a:tr h="36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Pd(CH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COO)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Pdn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Pd(0)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</a:t>
                      </a:r>
                      <a:r>
                        <a:rPr lang="ru-RU" sz="1400">
                          <a:effectLst/>
                        </a:rPr>
                        <a:t>/</a:t>
                      </a:r>
                      <a:r>
                        <a:rPr lang="en-US" sz="1400">
                          <a:effectLst/>
                        </a:rPr>
                        <a:t>MN270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25.9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41.9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28.6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3.4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Pd/MN270-R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13.1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10.6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63.0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13.2</a:t>
                      </a:r>
                      <a:r>
                        <a:rPr lang="ru-RU" sz="140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29755"/>
              </p:ext>
            </p:extLst>
          </p:nvPr>
        </p:nvGraphicFramePr>
        <p:xfrm>
          <a:off x="5292080" y="908720"/>
          <a:ext cx="3672408" cy="3114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ммоль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ммоль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катализатора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этанол/вода 5:1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4" y="465487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палладия на поверхности каталитических систем по данным РФЭС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588"/>
              </p:ext>
            </p:extLst>
          </p:nvPr>
        </p:nvGraphicFramePr>
        <p:xfrm>
          <a:off x="1115616" y="1844824"/>
          <a:ext cx="3744416" cy="112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  <a:gridCol w="1080120"/>
                <a:gridCol w="1440160"/>
              </a:tblGrid>
              <a:tr h="26928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 </a:t>
                      </a:r>
                    </a:p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4-БрАн, %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Селективность по 4-МБФ, %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Pd/MN270-R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8680"/>
            <a:ext cx="3312368" cy="316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-36512" y="44624"/>
            <a:ext cx="9217024" cy="792088"/>
            <a:chOff x="-36512" y="44624"/>
            <a:chExt cx="921702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6512" y="620688"/>
              <a:ext cx="9217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ÐÐ°ÑÑÐ¸Ð½ÐºÐ¸ Ð¿Ð¾ Ð·Ð°Ð¿ÑÐ¾ÑÑ ÑÐ²Ð³ÑÑ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3240360" cy="316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6951" r="5901" b="59450"/>
          <a:stretch/>
        </p:blipFill>
        <p:spPr>
          <a:xfrm>
            <a:off x="6012160" y="620688"/>
            <a:ext cx="3240360" cy="308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350100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Светлопольные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ПЭМ изображения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частиц 4-10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699792" cy="25922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7"/>
            <a:ext cx="2664296" cy="259228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75423" y="5173741"/>
            <a:ext cx="2908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Темнопольное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ПРЭМ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44624"/>
            <a:ext cx="993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Электронно-микроскопические исследования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04448" y="6237312"/>
            <a:ext cx="432048" cy="5040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6540" y="3645024"/>
            <a:ext cx="2033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Meyer, H.-J.;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Mueller-B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uschbaum, H. Reference Journal of the Less-Common Metals (1976), 76, 293-298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18336</TotalTime>
  <Words>1477</Words>
  <Application>Microsoft Office PowerPoint</Application>
  <PresentationFormat>Экран (4:3)</PresentationFormat>
  <Paragraphs>432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SPW 12.0 Graph</vt:lpstr>
      <vt:lpstr>SigmaPlotGraphicObject.10</vt:lpstr>
      <vt:lpstr>Исследование кинетических  особенностей протекания реакции Сузуки-Мияура в присутствии безлигандного палладий содержащего катализатора на основе сверхсшитого полистирола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исследования кинетических закономерностей поведения безлигандных катализаторов реакции кросс-сочетания Сузуки</dc:title>
  <dc:creator>Елена</dc:creator>
  <cp:lastModifiedBy>Елена</cp:lastModifiedBy>
  <cp:revision>224</cp:revision>
  <dcterms:created xsi:type="dcterms:W3CDTF">2019-03-09T06:57:53Z</dcterms:created>
  <dcterms:modified xsi:type="dcterms:W3CDTF">2019-05-22T17:49:00Z</dcterms:modified>
</cp:coreProperties>
</file>