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5"/>
  </p:notesMasterIdLst>
  <p:sldIdLst>
    <p:sldId id="256" r:id="rId2"/>
    <p:sldId id="257" r:id="rId3"/>
    <p:sldId id="269" r:id="rId4"/>
    <p:sldId id="264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E39D1-8CED-4B09-8D21-9D3D833BFB7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9D834E4-7158-4946-AAF8-33D6FF11131B}">
      <dgm:prSet/>
      <dgm:spPr/>
      <dgm:t>
        <a:bodyPr/>
        <a:lstStyle/>
        <a:p>
          <a:pPr>
            <a:defRPr cap="all"/>
          </a:pPr>
          <a:r>
            <a:rPr lang="ru-RU"/>
            <a:t>Развитие и функционирование институтов поддержки экспорта</a:t>
          </a:r>
          <a:endParaRPr lang="en-US"/>
        </a:p>
      </dgm:t>
    </dgm:pt>
    <dgm:pt modelId="{0AB145C3-296A-4D27-A0B1-4D8C39226C00}" type="parTrans" cxnId="{6F6741DE-EFD6-4393-AB6B-89B76B405349}">
      <dgm:prSet/>
      <dgm:spPr/>
      <dgm:t>
        <a:bodyPr/>
        <a:lstStyle/>
        <a:p>
          <a:endParaRPr lang="en-US"/>
        </a:p>
      </dgm:t>
    </dgm:pt>
    <dgm:pt modelId="{762201E0-8301-4255-985C-A1E326369C1D}" type="sibTrans" cxnId="{6F6741DE-EFD6-4393-AB6B-89B76B405349}">
      <dgm:prSet/>
      <dgm:spPr/>
      <dgm:t>
        <a:bodyPr/>
        <a:lstStyle/>
        <a:p>
          <a:endParaRPr lang="en-US"/>
        </a:p>
      </dgm:t>
    </dgm:pt>
    <dgm:pt modelId="{50E6A4E6-0373-4F71-932E-077607788B9D}">
      <dgm:prSet/>
      <dgm:spPr/>
      <dgm:t>
        <a:bodyPr/>
        <a:lstStyle/>
        <a:p>
          <a:pPr>
            <a:defRPr cap="all"/>
          </a:pPr>
          <a:r>
            <a:rPr lang="ru-RU"/>
            <a:t>Необходимость существования поддержки экспорта</a:t>
          </a:r>
          <a:endParaRPr lang="en-US"/>
        </a:p>
      </dgm:t>
    </dgm:pt>
    <dgm:pt modelId="{1C262DE8-C0F4-4598-8820-E74988CA22E5}" type="parTrans" cxnId="{9F0C9678-ADB6-4EBE-A026-21DC65A72B6A}">
      <dgm:prSet/>
      <dgm:spPr/>
      <dgm:t>
        <a:bodyPr/>
        <a:lstStyle/>
        <a:p>
          <a:endParaRPr lang="en-US"/>
        </a:p>
      </dgm:t>
    </dgm:pt>
    <dgm:pt modelId="{EB42672E-55D0-461B-87E5-9817AD91EFFC}" type="sibTrans" cxnId="{9F0C9678-ADB6-4EBE-A026-21DC65A72B6A}">
      <dgm:prSet/>
      <dgm:spPr/>
      <dgm:t>
        <a:bodyPr/>
        <a:lstStyle/>
        <a:p>
          <a:endParaRPr lang="en-US"/>
        </a:p>
      </dgm:t>
    </dgm:pt>
    <dgm:pt modelId="{5EE621DB-AE26-4D4F-8080-BEB8EB3C7E26}">
      <dgm:prSet/>
      <dgm:spPr/>
      <dgm:t>
        <a:bodyPr/>
        <a:lstStyle/>
        <a:p>
          <a:pPr>
            <a:defRPr cap="all"/>
          </a:pPr>
          <a:r>
            <a:rPr lang="ru-RU"/>
            <a:t>Влияние институтов  мер на развитие деятельности предпринимательства </a:t>
          </a:r>
          <a:endParaRPr lang="en-US"/>
        </a:p>
      </dgm:t>
    </dgm:pt>
    <dgm:pt modelId="{4D4DE622-B043-4577-A9DF-25AB3C15B1BF}" type="parTrans" cxnId="{7857786A-97FD-4664-82E7-561E85258454}">
      <dgm:prSet/>
      <dgm:spPr/>
      <dgm:t>
        <a:bodyPr/>
        <a:lstStyle/>
        <a:p>
          <a:endParaRPr lang="en-US"/>
        </a:p>
      </dgm:t>
    </dgm:pt>
    <dgm:pt modelId="{3FEE84B0-5A3C-4CD5-B7D2-794CC523C03A}" type="sibTrans" cxnId="{7857786A-97FD-4664-82E7-561E85258454}">
      <dgm:prSet/>
      <dgm:spPr/>
      <dgm:t>
        <a:bodyPr/>
        <a:lstStyle/>
        <a:p>
          <a:endParaRPr lang="en-US"/>
        </a:p>
      </dgm:t>
    </dgm:pt>
    <dgm:pt modelId="{1870C8BD-73A2-494C-B281-7FF5782BAA78}" type="pres">
      <dgm:prSet presAssocID="{9ECE39D1-8CED-4B09-8D21-9D3D833BFB7C}" presName="root" presStyleCnt="0">
        <dgm:presLayoutVars>
          <dgm:dir/>
          <dgm:resizeHandles val="exact"/>
        </dgm:presLayoutVars>
      </dgm:prSet>
      <dgm:spPr/>
    </dgm:pt>
    <dgm:pt modelId="{15B13EC9-33AA-4200-9EA6-BCB0162E33EB}" type="pres">
      <dgm:prSet presAssocID="{A9D834E4-7158-4946-AAF8-33D6FF11131B}" presName="compNode" presStyleCnt="0"/>
      <dgm:spPr/>
    </dgm:pt>
    <dgm:pt modelId="{77E40C81-F361-4AAC-9853-9D57D15B9D8B}" type="pres">
      <dgm:prSet presAssocID="{A9D834E4-7158-4946-AAF8-33D6FF11131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B5F5A39-9F3F-4829-80F7-C25CDCE3D5BC}" type="pres">
      <dgm:prSet presAssocID="{A9D834E4-7158-4946-AAF8-33D6FF1113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8953C2F7-A049-48CC-9617-FA833C195B02}" type="pres">
      <dgm:prSet presAssocID="{A9D834E4-7158-4946-AAF8-33D6FF11131B}" presName="spaceRect" presStyleCnt="0"/>
      <dgm:spPr/>
    </dgm:pt>
    <dgm:pt modelId="{8CE2A381-8B3A-4D59-8661-218CA0D5F336}" type="pres">
      <dgm:prSet presAssocID="{A9D834E4-7158-4946-AAF8-33D6FF11131B}" presName="textRect" presStyleLbl="revTx" presStyleIdx="0" presStyleCnt="3">
        <dgm:presLayoutVars>
          <dgm:chMax val="1"/>
          <dgm:chPref val="1"/>
        </dgm:presLayoutVars>
      </dgm:prSet>
      <dgm:spPr/>
    </dgm:pt>
    <dgm:pt modelId="{B91DB0A4-7D8B-4064-AAB4-D120670ED4AB}" type="pres">
      <dgm:prSet presAssocID="{762201E0-8301-4255-985C-A1E326369C1D}" presName="sibTrans" presStyleCnt="0"/>
      <dgm:spPr/>
    </dgm:pt>
    <dgm:pt modelId="{4151619C-E025-48A6-84FA-EC932D391029}" type="pres">
      <dgm:prSet presAssocID="{50E6A4E6-0373-4F71-932E-077607788B9D}" presName="compNode" presStyleCnt="0"/>
      <dgm:spPr/>
    </dgm:pt>
    <dgm:pt modelId="{CE483A4D-A3CA-4410-8FDB-5A4C1404F0EE}" type="pres">
      <dgm:prSet presAssocID="{50E6A4E6-0373-4F71-932E-077607788B9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828CB20-2B3F-4DD4-8AA5-E6C44C1F2CF0}" type="pres">
      <dgm:prSet presAssocID="{50E6A4E6-0373-4F71-932E-077607788B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0687B82-4B35-4F82-95B3-A1A835AAFD3E}" type="pres">
      <dgm:prSet presAssocID="{50E6A4E6-0373-4F71-932E-077607788B9D}" presName="spaceRect" presStyleCnt="0"/>
      <dgm:spPr/>
    </dgm:pt>
    <dgm:pt modelId="{2CE25990-A80A-420A-BD5B-717E3AAFFCD7}" type="pres">
      <dgm:prSet presAssocID="{50E6A4E6-0373-4F71-932E-077607788B9D}" presName="textRect" presStyleLbl="revTx" presStyleIdx="1" presStyleCnt="3">
        <dgm:presLayoutVars>
          <dgm:chMax val="1"/>
          <dgm:chPref val="1"/>
        </dgm:presLayoutVars>
      </dgm:prSet>
      <dgm:spPr/>
    </dgm:pt>
    <dgm:pt modelId="{0F0E21F0-F64E-467E-BA02-1C759F6E6F45}" type="pres">
      <dgm:prSet presAssocID="{EB42672E-55D0-461B-87E5-9817AD91EFFC}" presName="sibTrans" presStyleCnt="0"/>
      <dgm:spPr/>
    </dgm:pt>
    <dgm:pt modelId="{7AC157DC-ECED-4214-B14E-664C30CCBB6A}" type="pres">
      <dgm:prSet presAssocID="{5EE621DB-AE26-4D4F-8080-BEB8EB3C7E26}" presName="compNode" presStyleCnt="0"/>
      <dgm:spPr/>
    </dgm:pt>
    <dgm:pt modelId="{285D2AB5-C806-4208-B490-A08C0E695EDD}" type="pres">
      <dgm:prSet presAssocID="{5EE621DB-AE26-4D4F-8080-BEB8EB3C7E2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16D36F8-5A08-454E-8A5D-52B03BAA9B13}" type="pres">
      <dgm:prSet presAssocID="{5EE621DB-AE26-4D4F-8080-BEB8EB3C7E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ампочка"/>
        </a:ext>
      </dgm:extLst>
    </dgm:pt>
    <dgm:pt modelId="{C593F1A6-34CA-4AA9-BBD6-9A04C8B622E7}" type="pres">
      <dgm:prSet presAssocID="{5EE621DB-AE26-4D4F-8080-BEB8EB3C7E26}" presName="spaceRect" presStyleCnt="0"/>
      <dgm:spPr/>
    </dgm:pt>
    <dgm:pt modelId="{A6F1364B-A6D3-4450-8845-ECE726802C2C}" type="pres">
      <dgm:prSet presAssocID="{5EE621DB-AE26-4D4F-8080-BEB8EB3C7E2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857786A-97FD-4664-82E7-561E85258454}" srcId="{9ECE39D1-8CED-4B09-8D21-9D3D833BFB7C}" destId="{5EE621DB-AE26-4D4F-8080-BEB8EB3C7E26}" srcOrd="2" destOrd="0" parTransId="{4D4DE622-B043-4577-A9DF-25AB3C15B1BF}" sibTransId="{3FEE84B0-5A3C-4CD5-B7D2-794CC523C03A}"/>
    <dgm:cxn modelId="{9F0C9678-ADB6-4EBE-A026-21DC65A72B6A}" srcId="{9ECE39D1-8CED-4B09-8D21-9D3D833BFB7C}" destId="{50E6A4E6-0373-4F71-932E-077607788B9D}" srcOrd="1" destOrd="0" parTransId="{1C262DE8-C0F4-4598-8820-E74988CA22E5}" sibTransId="{EB42672E-55D0-461B-87E5-9817AD91EFFC}"/>
    <dgm:cxn modelId="{DE497D81-1696-4CCE-95E9-032B1276EFE1}" type="presOf" srcId="{5EE621DB-AE26-4D4F-8080-BEB8EB3C7E26}" destId="{A6F1364B-A6D3-4450-8845-ECE726802C2C}" srcOrd="0" destOrd="0" presId="urn:microsoft.com/office/officeart/2018/5/layout/IconLeafLabelList"/>
    <dgm:cxn modelId="{C09193A3-2137-46B4-B0D3-C4DA9D0B2B09}" type="presOf" srcId="{A9D834E4-7158-4946-AAF8-33D6FF11131B}" destId="{8CE2A381-8B3A-4D59-8661-218CA0D5F336}" srcOrd="0" destOrd="0" presId="urn:microsoft.com/office/officeart/2018/5/layout/IconLeafLabelList"/>
    <dgm:cxn modelId="{EE6AC8B5-2756-40A2-BB2B-9ABA0BAE0122}" type="presOf" srcId="{9ECE39D1-8CED-4B09-8D21-9D3D833BFB7C}" destId="{1870C8BD-73A2-494C-B281-7FF5782BAA78}" srcOrd="0" destOrd="0" presId="urn:microsoft.com/office/officeart/2018/5/layout/IconLeafLabelList"/>
    <dgm:cxn modelId="{71240FCD-7376-4958-B341-FEA78E3EE3A2}" type="presOf" srcId="{50E6A4E6-0373-4F71-932E-077607788B9D}" destId="{2CE25990-A80A-420A-BD5B-717E3AAFFCD7}" srcOrd="0" destOrd="0" presId="urn:microsoft.com/office/officeart/2018/5/layout/IconLeafLabelList"/>
    <dgm:cxn modelId="{6F6741DE-EFD6-4393-AB6B-89B76B405349}" srcId="{9ECE39D1-8CED-4B09-8D21-9D3D833BFB7C}" destId="{A9D834E4-7158-4946-AAF8-33D6FF11131B}" srcOrd="0" destOrd="0" parTransId="{0AB145C3-296A-4D27-A0B1-4D8C39226C00}" sibTransId="{762201E0-8301-4255-985C-A1E326369C1D}"/>
    <dgm:cxn modelId="{22204C8A-F778-4B2B-B232-700E5842020A}" type="presParOf" srcId="{1870C8BD-73A2-494C-B281-7FF5782BAA78}" destId="{15B13EC9-33AA-4200-9EA6-BCB0162E33EB}" srcOrd="0" destOrd="0" presId="urn:microsoft.com/office/officeart/2018/5/layout/IconLeafLabelList"/>
    <dgm:cxn modelId="{F0E0B8DF-D312-481E-98A5-DDDF0065078F}" type="presParOf" srcId="{15B13EC9-33AA-4200-9EA6-BCB0162E33EB}" destId="{77E40C81-F361-4AAC-9853-9D57D15B9D8B}" srcOrd="0" destOrd="0" presId="urn:microsoft.com/office/officeart/2018/5/layout/IconLeafLabelList"/>
    <dgm:cxn modelId="{61902F3A-D5E7-480B-82C2-FBB06B1442BF}" type="presParOf" srcId="{15B13EC9-33AA-4200-9EA6-BCB0162E33EB}" destId="{AB5F5A39-9F3F-4829-80F7-C25CDCE3D5BC}" srcOrd="1" destOrd="0" presId="urn:microsoft.com/office/officeart/2018/5/layout/IconLeafLabelList"/>
    <dgm:cxn modelId="{A0A94869-301C-45CA-AB7B-4E485AA9C74F}" type="presParOf" srcId="{15B13EC9-33AA-4200-9EA6-BCB0162E33EB}" destId="{8953C2F7-A049-48CC-9617-FA833C195B02}" srcOrd="2" destOrd="0" presId="urn:microsoft.com/office/officeart/2018/5/layout/IconLeafLabelList"/>
    <dgm:cxn modelId="{9987AB6F-94FA-4509-BDF8-CEF9E77434D8}" type="presParOf" srcId="{15B13EC9-33AA-4200-9EA6-BCB0162E33EB}" destId="{8CE2A381-8B3A-4D59-8661-218CA0D5F336}" srcOrd="3" destOrd="0" presId="urn:microsoft.com/office/officeart/2018/5/layout/IconLeafLabelList"/>
    <dgm:cxn modelId="{67533174-EB65-4048-81BC-38FC6BC92DEC}" type="presParOf" srcId="{1870C8BD-73A2-494C-B281-7FF5782BAA78}" destId="{B91DB0A4-7D8B-4064-AAB4-D120670ED4AB}" srcOrd="1" destOrd="0" presId="urn:microsoft.com/office/officeart/2018/5/layout/IconLeafLabelList"/>
    <dgm:cxn modelId="{5625322F-7F66-40DB-B4DD-E08F70FF9B3C}" type="presParOf" srcId="{1870C8BD-73A2-494C-B281-7FF5782BAA78}" destId="{4151619C-E025-48A6-84FA-EC932D391029}" srcOrd="2" destOrd="0" presId="urn:microsoft.com/office/officeart/2018/5/layout/IconLeafLabelList"/>
    <dgm:cxn modelId="{DBA74FC3-27DA-4175-AE20-2789E6A06E4D}" type="presParOf" srcId="{4151619C-E025-48A6-84FA-EC932D391029}" destId="{CE483A4D-A3CA-4410-8FDB-5A4C1404F0EE}" srcOrd="0" destOrd="0" presId="urn:microsoft.com/office/officeart/2018/5/layout/IconLeafLabelList"/>
    <dgm:cxn modelId="{1CDA4112-90C6-4382-B545-9B26A5F1EAEC}" type="presParOf" srcId="{4151619C-E025-48A6-84FA-EC932D391029}" destId="{1828CB20-2B3F-4DD4-8AA5-E6C44C1F2CF0}" srcOrd="1" destOrd="0" presId="urn:microsoft.com/office/officeart/2018/5/layout/IconLeafLabelList"/>
    <dgm:cxn modelId="{8FA18A8C-6041-4656-8601-9FB104A2B28E}" type="presParOf" srcId="{4151619C-E025-48A6-84FA-EC932D391029}" destId="{B0687B82-4B35-4F82-95B3-A1A835AAFD3E}" srcOrd="2" destOrd="0" presId="urn:microsoft.com/office/officeart/2018/5/layout/IconLeafLabelList"/>
    <dgm:cxn modelId="{10765BF4-2415-4A87-8C59-F795ACCC832D}" type="presParOf" srcId="{4151619C-E025-48A6-84FA-EC932D391029}" destId="{2CE25990-A80A-420A-BD5B-717E3AAFFCD7}" srcOrd="3" destOrd="0" presId="urn:microsoft.com/office/officeart/2018/5/layout/IconLeafLabelList"/>
    <dgm:cxn modelId="{F73DF5F9-9569-4E19-AFA3-88013E1EE115}" type="presParOf" srcId="{1870C8BD-73A2-494C-B281-7FF5782BAA78}" destId="{0F0E21F0-F64E-467E-BA02-1C759F6E6F45}" srcOrd="3" destOrd="0" presId="urn:microsoft.com/office/officeart/2018/5/layout/IconLeafLabelList"/>
    <dgm:cxn modelId="{ABD9A88A-8053-42FF-AA95-571B5A5844AB}" type="presParOf" srcId="{1870C8BD-73A2-494C-B281-7FF5782BAA78}" destId="{7AC157DC-ECED-4214-B14E-664C30CCBB6A}" srcOrd="4" destOrd="0" presId="urn:microsoft.com/office/officeart/2018/5/layout/IconLeafLabelList"/>
    <dgm:cxn modelId="{7808670F-A668-465C-8A7A-44256C4189E2}" type="presParOf" srcId="{7AC157DC-ECED-4214-B14E-664C30CCBB6A}" destId="{285D2AB5-C806-4208-B490-A08C0E695EDD}" srcOrd="0" destOrd="0" presId="urn:microsoft.com/office/officeart/2018/5/layout/IconLeafLabelList"/>
    <dgm:cxn modelId="{3AD0F073-2168-4E50-973D-27961E29BAA7}" type="presParOf" srcId="{7AC157DC-ECED-4214-B14E-664C30CCBB6A}" destId="{416D36F8-5A08-454E-8A5D-52B03BAA9B13}" srcOrd="1" destOrd="0" presId="urn:microsoft.com/office/officeart/2018/5/layout/IconLeafLabelList"/>
    <dgm:cxn modelId="{C3A6B5FE-D6B3-4ED1-8217-2DC217287162}" type="presParOf" srcId="{7AC157DC-ECED-4214-B14E-664C30CCBB6A}" destId="{C593F1A6-34CA-4AA9-BBD6-9A04C8B622E7}" srcOrd="2" destOrd="0" presId="urn:microsoft.com/office/officeart/2018/5/layout/IconLeafLabelList"/>
    <dgm:cxn modelId="{C9C1CC46-0B0C-4CD4-A48F-44AA7987485C}" type="presParOf" srcId="{7AC157DC-ECED-4214-B14E-664C30CCBB6A}" destId="{A6F1364B-A6D3-4450-8845-ECE726802C2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28A00-A918-4839-82B0-C712B122AB7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CBC85AD-3CAC-4B58-968C-460F73C44BC8}">
      <dgm:prSet custT="1"/>
      <dgm:spPr/>
      <dgm:t>
        <a:bodyPr/>
        <a:lstStyle/>
        <a:p>
          <a:r>
            <a:rPr lang="ru-RU" sz="1600" b="1" dirty="0"/>
            <a:t>Институты поддержки </a:t>
          </a:r>
          <a:r>
            <a:rPr lang="ru-RU" sz="1600" b="1" dirty="0">
              <a:solidFill>
                <a:srgbClr val="FF0000"/>
              </a:solidFill>
            </a:rPr>
            <a:t>ВЭД</a:t>
          </a:r>
        </a:p>
      </dgm:t>
    </dgm:pt>
    <dgm:pt modelId="{67B7E730-4FB8-4B54-B7F9-EE29024D5810}" type="parTrans" cxnId="{9F4CF47A-5162-429C-9FF0-2AFA276A30CE}">
      <dgm:prSet/>
      <dgm:spPr/>
      <dgm:t>
        <a:bodyPr/>
        <a:lstStyle/>
        <a:p>
          <a:endParaRPr lang="ru-RU"/>
        </a:p>
      </dgm:t>
    </dgm:pt>
    <dgm:pt modelId="{FFF8275F-AE85-4723-9AB8-82EDFD8E1B56}" type="sibTrans" cxnId="{9F4CF47A-5162-429C-9FF0-2AFA276A30CE}">
      <dgm:prSet/>
      <dgm:spPr/>
      <dgm:t>
        <a:bodyPr/>
        <a:lstStyle/>
        <a:p>
          <a:endParaRPr lang="ru-RU"/>
        </a:p>
      </dgm:t>
    </dgm:pt>
    <dgm:pt modelId="{9C6A5922-78D3-43B9-9692-E97D61E0204B}">
      <dgm:prSet custT="1"/>
      <dgm:spPr/>
      <dgm:t>
        <a:bodyPr/>
        <a:lstStyle/>
        <a:p>
          <a:r>
            <a:rPr lang="ru-RU" sz="1600" b="1" dirty="0"/>
            <a:t>Государственные</a:t>
          </a:r>
        </a:p>
      </dgm:t>
    </dgm:pt>
    <dgm:pt modelId="{E6985048-1162-43CE-A981-EA2A9777DB76}" type="parTrans" cxnId="{CA63FBB7-44B9-4584-A818-08C05D60EB95}">
      <dgm:prSet/>
      <dgm:spPr/>
      <dgm:t>
        <a:bodyPr/>
        <a:lstStyle/>
        <a:p>
          <a:endParaRPr lang="ru-RU"/>
        </a:p>
      </dgm:t>
    </dgm:pt>
    <dgm:pt modelId="{F4CBB796-4515-4310-91B1-23C58B52B551}" type="sibTrans" cxnId="{CA63FBB7-44B9-4584-A818-08C05D60EB95}">
      <dgm:prSet/>
      <dgm:spPr/>
      <dgm:t>
        <a:bodyPr/>
        <a:lstStyle/>
        <a:p>
          <a:endParaRPr lang="ru-RU"/>
        </a:p>
      </dgm:t>
    </dgm:pt>
    <dgm:pt modelId="{C92B5AF0-7FFD-43EC-A7DE-A43B4FE91601}">
      <dgm:prSet custT="1"/>
      <dgm:spPr/>
      <dgm:t>
        <a:bodyPr/>
        <a:lstStyle/>
        <a:p>
          <a:r>
            <a:rPr lang="ru-RU" sz="1600" b="1" dirty="0"/>
            <a:t>Обеспечение определенности и распределения мер поддержки</a:t>
          </a:r>
        </a:p>
      </dgm:t>
    </dgm:pt>
    <dgm:pt modelId="{F5713523-C4DC-4775-9D14-0805AEA9290C}" type="parTrans" cxnId="{C9EBEDF0-354E-4F51-BEAD-F7FAFCB31671}">
      <dgm:prSet/>
      <dgm:spPr/>
      <dgm:t>
        <a:bodyPr/>
        <a:lstStyle/>
        <a:p>
          <a:endParaRPr lang="ru-RU"/>
        </a:p>
      </dgm:t>
    </dgm:pt>
    <dgm:pt modelId="{C1851E04-7C7F-4F51-93C4-6CD1A50E76D8}" type="sibTrans" cxnId="{C9EBEDF0-354E-4F51-BEAD-F7FAFCB31671}">
      <dgm:prSet/>
      <dgm:spPr/>
      <dgm:t>
        <a:bodyPr/>
        <a:lstStyle/>
        <a:p>
          <a:endParaRPr lang="ru-RU"/>
        </a:p>
      </dgm:t>
    </dgm:pt>
    <dgm:pt modelId="{356CA82E-EB0B-4074-A8C2-4C5EA6220FB1}">
      <dgm:prSet custT="1"/>
      <dgm:spPr/>
      <dgm:t>
        <a:bodyPr/>
        <a:lstStyle/>
        <a:p>
          <a:r>
            <a:rPr lang="ru-RU" sz="1600" b="1" dirty="0"/>
            <a:t>Представленные юридическими лицами</a:t>
          </a:r>
        </a:p>
      </dgm:t>
    </dgm:pt>
    <dgm:pt modelId="{686BDD95-D531-4F01-86F7-79D2DB8CFAEE}" type="parTrans" cxnId="{CD0C44FC-43F6-4B90-B5AC-2CE71350F7B4}">
      <dgm:prSet/>
      <dgm:spPr/>
      <dgm:t>
        <a:bodyPr/>
        <a:lstStyle/>
        <a:p>
          <a:endParaRPr lang="ru-RU"/>
        </a:p>
      </dgm:t>
    </dgm:pt>
    <dgm:pt modelId="{D7289C1B-BE7F-4A9B-9AE9-E1A889ECBCB5}" type="sibTrans" cxnId="{CD0C44FC-43F6-4B90-B5AC-2CE71350F7B4}">
      <dgm:prSet/>
      <dgm:spPr/>
      <dgm:t>
        <a:bodyPr/>
        <a:lstStyle/>
        <a:p>
          <a:endParaRPr lang="ru-RU"/>
        </a:p>
      </dgm:t>
    </dgm:pt>
    <dgm:pt modelId="{5DABB205-BC00-4F17-ABC9-7AC7F253EC8D}" type="pres">
      <dgm:prSet presAssocID="{CD028A00-A918-4839-82B0-C712B122AB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E36F02-3FB4-43DE-9E1C-A9A5321DF0A1}" type="pres">
      <dgm:prSet presAssocID="{4CBC85AD-3CAC-4B58-968C-460F73C44BC8}" presName="hierRoot1" presStyleCnt="0">
        <dgm:presLayoutVars>
          <dgm:hierBranch val="init"/>
        </dgm:presLayoutVars>
      </dgm:prSet>
      <dgm:spPr/>
    </dgm:pt>
    <dgm:pt modelId="{44D2D14B-E5C1-48A3-B891-2BDA3F1E26CE}" type="pres">
      <dgm:prSet presAssocID="{4CBC85AD-3CAC-4B58-968C-460F73C44BC8}" presName="rootComposite1" presStyleCnt="0"/>
      <dgm:spPr/>
    </dgm:pt>
    <dgm:pt modelId="{CF50C14F-115F-4744-B3C8-D2193E729F1D}" type="pres">
      <dgm:prSet presAssocID="{4CBC85AD-3CAC-4B58-968C-460F73C44BC8}" presName="rootText1" presStyleLbl="node0" presStyleIdx="0" presStyleCnt="1">
        <dgm:presLayoutVars>
          <dgm:chPref val="3"/>
        </dgm:presLayoutVars>
      </dgm:prSet>
      <dgm:spPr/>
    </dgm:pt>
    <dgm:pt modelId="{48B39058-024E-40F7-A2C8-C729BF6EE9BC}" type="pres">
      <dgm:prSet presAssocID="{4CBC85AD-3CAC-4B58-968C-460F73C44BC8}" presName="rootConnector1" presStyleLbl="node1" presStyleIdx="0" presStyleCnt="0"/>
      <dgm:spPr/>
    </dgm:pt>
    <dgm:pt modelId="{F67104CA-5B45-42EE-8583-564DECA86BBD}" type="pres">
      <dgm:prSet presAssocID="{4CBC85AD-3CAC-4B58-968C-460F73C44BC8}" presName="hierChild2" presStyleCnt="0"/>
      <dgm:spPr/>
    </dgm:pt>
    <dgm:pt modelId="{BE065D8E-CE01-4C66-BFB7-991FD522CC5F}" type="pres">
      <dgm:prSet presAssocID="{E6985048-1162-43CE-A981-EA2A9777DB76}" presName="Name37" presStyleLbl="parChTrans1D2" presStyleIdx="0" presStyleCnt="2"/>
      <dgm:spPr/>
    </dgm:pt>
    <dgm:pt modelId="{3969136C-DF2D-42DA-885C-ADD63ADB6BCF}" type="pres">
      <dgm:prSet presAssocID="{9C6A5922-78D3-43B9-9692-E97D61E0204B}" presName="hierRoot2" presStyleCnt="0">
        <dgm:presLayoutVars>
          <dgm:hierBranch val="init"/>
        </dgm:presLayoutVars>
      </dgm:prSet>
      <dgm:spPr/>
    </dgm:pt>
    <dgm:pt modelId="{3D9CAB71-736F-44C9-BB7F-C3F6B557FD21}" type="pres">
      <dgm:prSet presAssocID="{9C6A5922-78D3-43B9-9692-E97D61E0204B}" presName="rootComposite" presStyleCnt="0"/>
      <dgm:spPr/>
    </dgm:pt>
    <dgm:pt modelId="{AA6725A9-631D-4256-B996-06A0C97BF378}" type="pres">
      <dgm:prSet presAssocID="{9C6A5922-78D3-43B9-9692-E97D61E0204B}" presName="rootText" presStyleLbl="node2" presStyleIdx="0" presStyleCnt="2">
        <dgm:presLayoutVars>
          <dgm:chPref val="3"/>
        </dgm:presLayoutVars>
      </dgm:prSet>
      <dgm:spPr/>
    </dgm:pt>
    <dgm:pt modelId="{5C2F3C63-0552-4F3A-95B7-1BCC250A5536}" type="pres">
      <dgm:prSet presAssocID="{9C6A5922-78D3-43B9-9692-E97D61E0204B}" presName="rootConnector" presStyleLbl="node2" presStyleIdx="0" presStyleCnt="2"/>
      <dgm:spPr/>
    </dgm:pt>
    <dgm:pt modelId="{431A437E-1058-43E3-A2A3-D9AAD8A33130}" type="pres">
      <dgm:prSet presAssocID="{9C6A5922-78D3-43B9-9692-E97D61E0204B}" presName="hierChild4" presStyleCnt="0"/>
      <dgm:spPr/>
    </dgm:pt>
    <dgm:pt modelId="{FF6206E7-F553-4943-A372-D8EDA5A43639}" type="pres">
      <dgm:prSet presAssocID="{F5713523-C4DC-4775-9D14-0805AEA9290C}" presName="Name37" presStyleLbl="parChTrans1D3" presStyleIdx="0" presStyleCnt="1"/>
      <dgm:spPr/>
    </dgm:pt>
    <dgm:pt modelId="{DB52501A-21B5-4760-8207-337A025D0ECF}" type="pres">
      <dgm:prSet presAssocID="{C92B5AF0-7FFD-43EC-A7DE-A43B4FE91601}" presName="hierRoot2" presStyleCnt="0">
        <dgm:presLayoutVars>
          <dgm:hierBranch val="init"/>
        </dgm:presLayoutVars>
      </dgm:prSet>
      <dgm:spPr/>
    </dgm:pt>
    <dgm:pt modelId="{39D26C07-1E93-47A1-9D0D-766F64C977B9}" type="pres">
      <dgm:prSet presAssocID="{C92B5AF0-7FFD-43EC-A7DE-A43B4FE91601}" presName="rootComposite" presStyleCnt="0"/>
      <dgm:spPr/>
    </dgm:pt>
    <dgm:pt modelId="{AF063331-2FCD-4378-BBA7-B6D4CC5A2878}" type="pres">
      <dgm:prSet presAssocID="{C92B5AF0-7FFD-43EC-A7DE-A43B4FE91601}" presName="rootText" presStyleLbl="node3" presStyleIdx="0" presStyleCnt="1">
        <dgm:presLayoutVars>
          <dgm:chPref val="3"/>
        </dgm:presLayoutVars>
      </dgm:prSet>
      <dgm:spPr/>
    </dgm:pt>
    <dgm:pt modelId="{1F354EB0-C20A-4E7A-8D43-C155811B4F36}" type="pres">
      <dgm:prSet presAssocID="{C92B5AF0-7FFD-43EC-A7DE-A43B4FE91601}" presName="rootConnector" presStyleLbl="node3" presStyleIdx="0" presStyleCnt="1"/>
      <dgm:spPr/>
    </dgm:pt>
    <dgm:pt modelId="{54156E7D-1D52-451F-82D5-43192AC3B537}" type="pres">
      <dgm:prSet presAssocID="{C92B5AF0-7FFD-43EC-A7DE-A43B4FE91601}" presName="hierChild4" presStyleCnt="0"/>
      <dgm:spPr/>
    </dgm:pt>
    <dgm:pt modelId="{9138BEEB-F66B-4D86-BDC3-CC8627690984}" type="pres">
      <dgm:prSet presAssocID="{C92B5AF0-7FFD-43EC-A7DE-A43B4FE91601}" presName="hierChild5" presStyleCnt="0"/>
      <dgm:spPr/>
    </dgm:pt>
    <dgm:pt modelId="{46ED8CCF-F354-4FE3-820B-6BFD3509CDFF}" type="pres">
      <dgm:prSet presAssocID="{9C6A5922-78D3-43B9-9692-E97D61E0204B}" presName="hierChild5" presStyleCnt="0"/>
      <dgm:spPr/>
    </dgm:pt>
    <dgm:pt modelId="{31E9CE4B-6D1B-4C1D-9DD0-AF127B344313}" type="pres">
      <dgm:prSet presAssocID="{686BDD95-D531-4F01-86F7-79D2DB8CFAEE}" presName="Name37" presStyleLbl="parChTrans1D2" presStyleIdx="1" presStyleCnt="2"/>
      <dgm:spPr/>
    </dgm:pt>
    <dgm:pt modelId="{71D0F5BB-D483-43C6-A3EB-43EAE6E4139F}" type="pres">
      <dgm:prSet presAssocID="{356CA82E-EB0B-4074-A8C2-4C5EA6220FB1}" presName="hierRoot2" presStyleCnt="0">
        <dgm:presLayoutVars>
          <dgm:hierBranch val="init"/>
        </dgm:presLayoutVars>
      </dgm:prSet>
      <dgm:spPr/>
    </dgm:pt>
    <dgm:pt modelId="{CFE870D2-8222-49A0-83C9-233A25CCA67A}" type="pres">
      <dgm:prSet presAssocID="{356CA82E-EB0B-4074-A8C2-4C5EA6220FB1}" presName="rootComposite" presStyleCnt="0"/>
      <dgm:spPr/>
    </dgm:pt>
    <dgm:pt modelId="{A84E4DC1-7464-4F77-97D5-5DF2134CB9F1}" type="pres">
      <dgm:prSet presAssocID="{356CA82E-EB0B-4074-A8C2-4C5EA6220FB1}" presName="rootText" presStyleLbl="node2" presStyleIdx="1" presStyleCnt="2">
        <dgm:presLayoutVars>
          <dgm:chPref val="3"/>
        </dgm:presLayoutVars>
      </dgm:prSet>
      <dgm:spPr/>
    </dgm:pt>
    <dgm:pt modelId="{EDE5AE90-A3E3-4D28-AD9F-9E778F117799}" type="pres">
      <dgm:prSet presAssocID="{356CA82E-EB0B-4074-A8C2-4C5EA6220FB1}" presName="rootConnector" presStyleLbl="node2" presStyleIdx="1" presStyleCnt="2"/>
      <dgm:spPr/>
    </dgm:pt>
    <dgm:pt modelId="{AC1F95BC-7DF3-48CA-BB98-E1FC8FD021D0}" type="pres">
      <dgm:prSet presAssocID="{356CA82E-EB0B-4074-A8C2-4C5EA6220FB1}" presName="hierChild4" presStyleCnt="0"/>
      <dgm:spPr/>
    </dgm:pt>
    <dgm:pt modelId="{D525CD4F-E9F1-4469-BDE5-EBEF35A1A55A}" type="pres">
      <dgm:prSet presAssocID="{356CA82E-EB0B-4074-A8C2-4C5EA6220FB1}" presName="hierChild5" presStyleCnt="0"/>
      <dgm:spPr/>
    </dgm:pt>
    <dgm:pt modelId="{AEF81B51-4B11-4044-83D3-2618738CAC35}" type="pres">
      <dgm:prSet presAssocID="{4CBC85AD-3CAC-4B58-968C-460F73C44BC8}" presName="hierChild3" presStyleCnt="0"/>
      <dgm:spPr/>
    </dgm:pt>
  </dgm:ptLst>
  <dgm:cxnLst>
    <dgm:cxn modelId="{8418E021-AC66-4F71-A737-9F6059719A9B}" type="presOf" srcId="{686BDD95-D531-4F01-86F7-79D2DB8CFAEE}" destId="{31E9CE4B-6D1B-4C1D-9DD0-AF127B344313}" srcOrd="0" destOrd="0" presId="urn:microsoft.com/office/officeart/2005/8/layout/orgChart1"/>
    <dgm:cxn modelId="{FFD61D26-1274-44E2-8037-D3AFAD6ECFAC}" type="presOf" srcId="{356CA82E-EB0B-4074-A8C2-4C5EA6220FB1}" destId="{EDE5AE90-A3E3-4D28-AD9F-9E778F117799}" srcOrd="1" destOrd="0" presId="urn:microsoft.com/office/officeart/2005/8/layout/orgChart1"/>
    <dgm:cxn modelId="{1A341D5F-AB36-48CF-AF3C-5C6C1E2B3B1A}" type="presOf" srcId="{4CBC85AD-3CAC-4B58-968C-460F73C44BC8}" destId="{48B39058-024E-40F7-A2C8-C729BF6EE9BC}" srcOrd="1" destOrd="0" presId="urn:microsoft.com/office/officeart/2005/8/layout/orgChart1"/>
    <dgm:cxn modelId="{CE154E60-8ABA-40F0-A1A6-9C176C9497FA}" type="presOf" srcId="{CD028A00-A918-4839-82B0-C712B122AB7A}" destId="{5DABB205-BC00-4F17-ABC9-7AC7F253EC8D}" srcOrd="0" destOrd="0" presId="urn:microsoft.com/office/officeart/2005/8/layout/orgChart1"/>
    <dgm:cxn modelId="{9F4CF47A-5162-429C-9FF0-2AFA276A30CE}" srcId="{CD028A00-A918-4839-82B0-C712B122AB7A}" destId="{4CBC85AD-3CAC-4B58-968C-460F73C44BC8}" srcOrd="0" destOrd="0" parTransId="{67B7E730-4FB8-4B54-B7F9-EE29024D5810}" sibTransId="{FFF8275F-AE85-4723-9AB8-82EDFD8E1B56}"/>
    <dgm:cxn modelId="{CA12C38C-4B5C-4C92-90F5-EC8482920458}" type="presOf" srcId="{E6985048-1162-43CE-A981-EA2A9777DB76}" destId="{BE065D8E-CE01-4C66-BFB7-991FD522CC5F}" srcOrd="0" destOrd="0" presId="urn:microsoft.com/office/officeart/2005/8/layout/orgChart1"/>
    <dgm:cxn modelId="{5B5EBD9A-8BD7-4C74-9B86-32A0883BA7B7}" type="presOf" srcId="{4CBC85AD-3CAC-4B58-968C-460F73C44BC8}" destId="{CF50C14F-115F-4744-B3C8-D2193E729F1D}" srcOrd="0" destOrd="0" presId="urn:microsoft.com/office/officeart/2005/8/layout/orgChart1"/>
    <dgm:cxn modelId="{ACE7A1A6-1429-4FE7-83D2-F7D2D418182A}" type="presOf" srcId="{F5713523-C4DC-4775-9D14-0805AEA9290C}" destId="{FF6206E7-F553-4943-A372-D8EDA5A43639}" srcOrd="0" destOrd="0" presId="urn:microsoft.com/office/officeart/2005/8/layout/orgChart1"/>
    <dgm:cxn modelId="{9ADBFDA8-4044-4B18-8831-B6A57C93D444}" type="presOf" srcId="{9C6A5922-78D3-43B9-9692-E97D61E0204B}" destId="{5C2F3C63-0552-4F3A-95B7-1BCC250A5536}" srcOrd="1" destOrd="0" presId="urn:microsoft.com/office/officeart/2005/8/layout/orgChart1"/>
    <dgm:cxn modelId="{82E2F4AE-69A8-4AEE-BAB1-056E4DE10B49}" type="presOf" srcId="{C92B5AF0-7FFD-43EC-A7DE-A43B4FE91601}" destId="{AF063331-2FCD-4378-BBA7-B6D4CC5A2878}" srcOrd="0" destOrd="0" presId="urn:microsoft.com/office/officeart/2005/8/layout/orgChart1"/>
    <dgm:cxn modelId="{CA63FBB7-44B9-4584-A818-08C05D60EB95}" srcId="{4CBC85AD-3CAC-4B58-968C-460F73C44BC8}" destId="{9C6A5922-78D3-43B9-9692-E97D61E0204B}" srcOrd="0" destOrd="0" parTransId="{E6985048-1162-43CE-A981-EA2A9777DB76}" sibTransId="{F4CBB796-4515-4310-91B1-23C58B52B551}"/>
    <dgm:cxn modelId="{D6EA8EDB-CA67-4190-8809-96BAAFB95D2C}" type="presOf" srcId="{356CA82E-EB0B-4074-A8C2-4C5EA6220FB1}" destId="{A84E4DC1-7464-4F77-97D5-5DF2134CB9F1}" srcOrd="0" destOrd="0" presId="urn:microsoft.com/office/officeart/2005/8/layout/orgChart1"/>
    <dgm:cxn modelId="{494ED1DE-04DD-40E3-A413-3A319073229E}" type="presOf" srcId="{9C6A5922-78D3-43B9-9692-E97D61E0204B}" destId="{AA6725A9-631D-4256-B996-06A0C97BF378}" srcOrd="0" destOrd="0" presId="urn:microsoft.com/office/officeart/2005/8/layout/orgChart1"/>
    <dgm:cxn modelId="{AC2BA4E4-DBE8-44E8-BE7D-A27D11316600}" type="presOf" srcId="{C92B5AF0-7FFD-43EC-A7DE-A43B4FE91601}" destId="{1F354EB0-C20A-4E7A-8D43-C155811B4F36}" srcOrd="1" destOrd="0" presId="urn:microsoft.com/office/officeart/2005/8/layout/orgChart1"/>
    <dgm:cxn modelId="{C9EBEDF0-354E-4F51-BEAD-F7FAFCB31671}" srcId="{9C6A5922-78D3-43B9-9692-E97D61E0204B}" destId="{C92B5AF0-7FFD-43EC-A7DE-A43B4FE91601}" srcOrd="0" destOrd="0" parTransId="{F5713523-C4DC-4775-9D14-0805AEA9290C}" sibTransId="{C1851E04-7C7F-4F51-93C4-6CD1A50E76D8}"/>
    <dgm:cxn modelId="{CD0C44FC-43F6-4B90-B5AC-2CE71350F7B4}" srcId="{4CBC85AD-3CAC-4B58-968C-460F73C44BC8}" destId="{356CA82E-EB0B-4074-A8C2-4C5EA6220FB1}" srcOrd="1" destOrd="0" parTransId="{686BDD95-D531-4F01-86F7-79D2DB8CFAEE}" sibTransId="{D7289C1B-BE7F-4A9B-9AE9-E1A889ECBCB5}"/>
    <dgm:cxn modelId="{AF68938E-3056-4BCD-A57E-C86CE187C6D6}" type="presParOf" srcId="{5DABB205-BC00-4F17-ABC9-7AC7F253EC8D}" destId="{C8E36F02-3FB4-43DE-9E1C-A9A5321DF0A1}" srcOrd="0" destOrd="0" presId="urn:microsoft.com/office/officeart/2005/8/layout/orgChart1"/>
    <dgm:cxn modelId="{93B5A4D1-6FF2-4221-BF73-7D1C10B68712}" type="presParOf" srcId="{C8E36F02-3FB4-43DE-9E1C-A9A5321DF0A1}" destId="{44D2D14B-E5C1-48A3-B891-2BDA3F1E26CE}" srcOrd="0" destOrd="0" presId="urn:microsoft.com/office/officeart/2005/8/layout/orgChart1"/>
    <dgm:cxn modelId="{59489647-EAE9-4166-9A4C-21B1A4094995}" type="presParOf" srcId="{44D2D14B-E5C1-48A3-B891-2BDA3F1E26CE}" destId="{CF50C14F-115F-4744-B3C8-D2193E729F1D}" srcOrd="0" destOrd="0" presId="urn:microsoft.com/office/officeart/2005/8/layout/orgChart1"/>
    <dgm:cxn modelId="{0A80C1DA-6ACD-461B-BBE9-6554CCD22777}" type="presParOf" srcId="{44D2D14B-E5C1-48A3-B891-2BDA3F1E26CE}" destId="{48B39058-024E-40F7-A2C8-C729BF6EE9BC}" srcOrd="1" destOrd="0" presId="urn:microsoft.com/office/officeart/2005/8/layout/orgChart1"/>
    <dgm:cxn modelId="{3D111788-1900-4FD9-BD4C-D55E67C2F7A4}" type="presParOf" srcId="{C8E36F02-3FB4-43DE-9E1C-A9A5321DF0A1}" destId="{F67104CA-5B45-42EE-8583-564DECA86BBD}" srcOrd="1" destOrd="0" presId="urn:microsoft.com/office/officeart/2005/8/layout/orgChart1"/>
    <dgm:cxn modelId="{F38C1E92-514E-4471-A496-2D690EC2D3AB}" type="presParOf" srcId="{F67104CA-5B45-42EE-8583-564DECA86BBD}" destId="{BE065D8E-CE01-4C66-BFB7-991FD522CC5F}" srcOrd="0" destOrd="0" presId="urn:microsoft.com/office/officeart/2005/8/layout/orgChart1"/>
    <dgm:cxn modelId="{70472EC9-9D66-4D2F-A7BB-79C790CD37AB}" type="presParOf" srcId="{F67104CA-5B45-42EE-8583-564DECA86BBD}" destId="{3969136C-DF2D-42DA-885C-ADD63ADB6BCF}" srcOrd="1" destOrd="0" presId="urn:microsoft.com/office/officeart/2005/8/layout/orgChart1"/>
    <dgm:cxn modelId="{9417C63D-D964-4747-B8A5-DE16B4BE9850}" type="presParOf" srcId="{3969136C-DF2D-42DA-885C-ADD63ADB6BCF}" destId="{3D9CAB71-736F-44C9-BB7F-C3F6B557FD21}" srcOrd="0" destOrd="0" presId="urn:microsoft.com/office/officeart/2005/8/layout/orgChart1"/>
    <dgm:cxn modelId="{2173B999-AB08-472D-9230-5473248D98DB}" type="presParOf" srcId="{3D9CAB71-736F-44C9-BB7F-C3F6B557FD21}" destId="{AA6725A9-631D-4256-B996-06A0C97BF378}" srcOrd="0" destOrd="0" presId="urn:microsoft.com/office/officeart/2005/8/layout/orgChart1"/>
    <dgm:cxn modelId="{11BD611A-5271-45EA-B190-7E00E93C56AD}" type="presParOf" srcId="{3D9CAB71-736F-44C9-BB7F-C3F6B557FD21}" destId="{5C2F3C63-0552-4F3A-95B7-1BCC250A5536}" srcOrd="1" destOrd="0" presId="urn:microsoft.com/office/officeart/2005/8/layout/orgChart1"/>
    <dgm:cxn modelId="{CB1695EA-25FB-458C-B508-4D6CC2654D29}" type="presParOf" srcId="{3969136C-DF2D-42DA-885C-ADD63ADB6BCF}" destId="{431A437E-1058-43E3-A2A3-D9AAD8A33130}" srcOrd="1" destOrd="0" presId="urn:microsoft.com/office/officeart/2005/8/layout/orgChart1"/>
    <dgm:cxn modelId="{148A84CD-A204-4318-AFB0-54D41E0E56B4}" type="presParOf" srcId="{431A437E-1058-43E3-A2A3-D9AAD8A33130}" destId="{FF6206E7-F553-4943-A372-D8EDA5A43639}" srcOrd="0" destOrd="0" presId="urn:microsoft.com/office/officeart/2005/8/layout/orgChart1"/>
    <dgm:cxn modelId="{C73CEA4C-AEC3-4E01-BF6F-A1DDEBBD2F96}" type="presParOf" srcId="{431A437E-1058-43E3-A2A3-D9AAD8A33130}" destId="{DB52501A-21B5-4760-8207-337A025D0ECF}" srcOrd="1" destOrd="0" presId="urn:microsoft.com/office/officeart/2005/8/layout/orgChart1"/>
    <dgm:cxn modelId="{8696DAF9-2AE7-4C9E-ABC5-1986651D1174}" type="presParOf" srcId="{DB52501A-21B5-4760-8207-337A025D0ECF}" destId="{39D26C07-1E93-47A1-9D0D-766F64C977B9}" srcOrd="0" destOrd="0" presId="urn:microsoft.com/office/officeart/2005/8/layout/orgChart1"/>
    <dgm:cxn modelId="{41AC587D-5F52-44F8-97C8-7FA6F96792FF}" type="presParOf" srcId="{39D26C07-1E93-47A1-9D0D-766F64C977B9}" destId="{AF063331-2FCD-4378-BBA7-B6D4CC5A2878}" srcOrd="0" destOrd="0" presId="urn:microsoft.com/office/officeart/2005/8/layout/orgChart1"/>
    <dgm:cxn modelId="{A5D08A0D-5E58-422B-9BEB-220BCB5EE409}" type="presParOf" srcId="{39D26C07-1E93-47A1-9D0D-766F64C977B9}" destId="{1F354EB0-C20A-4E7A-8D43-C155811B4F36}" srcOrd="1" destOrd="0" presId="urn:microsoft.com/office/officeart/2005/8/layout/orgChart1"/>
    <dgm:cxn modelId="{F98BD1E0-3546-4CF0-89DF-A84AA18FB693}" type="presParOf" srcId="{DB52501A-21B5-4760-8207-337A025D0ECF}" destId="{54156E7D-1D52-451F-82D5-43192AC3B537}" srcOrd="1" destOrd="0" presId="urn:microsoft.com/office/officeart/2005/8/layout/orgChart1"/>
    <dgm:cxn modelId="{4971F4E3-2BBE-4670-BEEC-FC068A73F30D}" type="presParOf" srcId="{DB52501A-21B5-4760-8207-337A025D0ECF}" destId="{9138BEEB-F66B-4D86-BDC3-CC8627690984}" srcOrd="2" destOrd="0" presId="urn:microsoft.com/office/officeart/2005/8/layout/orgChart1"/>
    <dgm:cxn modelId="{70C904B4-F471-47D6-A91D-CC5022088027}" type="presParOf" srcId="{3969136C-DF2D-42DA-885C-ADD63ADB6BCF}" destId="{46ED8CCF-F354-4FE3-820B-6BFD3509CDFF}" srcOrd="2" destOrd="0" presId="urn:microsoft.com/office/officeart/2005/8/layout/orgChart1"/>
    <dgm:cxn modelId="{88A4767A-FB24-4A3C-8E58-9272872DC599}" type="presParOf" srcId="{F67104CA-5B45-42EE-8583-564DECA86BBD}" destId="{31E9CE4B-6D1B-4C1D-9DD0-AF127B344313}" srcOrd="2" destOrd="0" presId="urn:microsoft.com/office/officeart/2005/8/layout/orgChart1"/>
    <dgm:cxn modelId="{69C022A8-BF36-4988-9193-E10117C1D31B}" type="presParOf" srcId="{F67104CA-5B45-42EE-8583-564DECA86BBD}" destId="{71D0F5BB-D483-43C6-A3EB-43EAE6E4139F}" srcOrd="3" destOrd="0" presId="urn:microsoft.com/office/officeart/2005/8/layout/orgChart1"/>
    <dgm:cxn modelId="{9C954733-1DFA-46F0-BDF4-BFA840108C31}" type="presParOf" srcId="{71D0F5BB-D483-43C6-A3EB-43EAE6E4139F}" destId="{CFE870D2-8222-49A0-83C9-233A25CCA67A}" srcOrd="0" destOrd="0" presId="urn:microsoft.com/office/officeart/2005/8/layout/orgChart1"/>
    <dgm:cxn modelId="{5B2DF117-77A7-4CDE-8312-3575AF503F56}" type="presParOf" srcId="{CFE870D2-8222-49A0-83C9-233A25CCA67A}" destId="{A84E4DC1-7464-4F77-97D5-5DF2134CB9F1}" srcOrd="0" destOrd="0" presId="urn:microsoft.com/office/officeart/2005/8/layout/orgChart1"/>
    <dgm:cxn modelId="{EBC8782D-3751-4149-9C7A-45690C738C06}" type="presParOf" srcId="{CFE870D2-8222-49A0-83C9-233A25CCA67A}" destId="{EDE5AE90-A3E3-4D28-AD9F-9E778F117799}" srcOrd="1" destOrd="0" presId="urn:microsoft.com/office/officeart/2005/8/layout/orgChart1"/>
    <dgm:cxn modelId="{3C559C3D-81E2-4897-BF90-03E27E84BC1F}" type="presParOf" srcId="{71D0F5BB-D483-43C6-A3EB-43EAE6E4139F}" destId="{AC1F95BC-7DF3-48CA-BB98-E1FC8FD021D0}" srcOrd="1" destOrd="0" presId="urn:microsoft.com/office/officeart/2005/8/layout/orgChart1"/>
    <dgm:cxn modelId="{E52F3404-5DC9-4AF9-998E-E1FE0CD0A020}" type="presParOf" srcId="{71D0F5BB-D483-43C6-A3EB-43EAE6E4139F}" destId="{D525CD4F-E9F1-4469-BDE5-EBEF35A1A55A}" srcOrd="2" destOrd="0" presId="urn:microsoft.com/office/officeart/2005/8/layout/orgChart1"/>
    <dgm:cxn modelId="{74C4CE42-8FEB-494E-8718-E439E0573366}" type="presParOf" srcId="{C8E36F02-3FB4-43DE-9E1C-A9A5321DF0A1}" destId="{AEF81B51-4B11-4044-83D3-2618738CAC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50A06-D089-44EC-A31F-4424A3AEB81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2A64D9A-1E00-4099-80F8-AB48C44D57E0}">
      <dgm:prSet custT="1"/>
      <dgm:spPr/>
      <dgm:t>
        <a:bodyPr/>
        <a:lstStyle/>
        <a:p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Страхование</a:t>
          </a:r>
          <a:r>
            <a:rPr lang="ru-RU" sz="1800" b="1" dirty="0"/>
            <a:t> </a:t>
          </a:r>
        </a:p>
      </dgm:t>
    </dgm:pt>
    <dgm:pt modelId="{3381EEE5-273D-4B72-88D6-A2A72ECE9254}" type="parTrans" cxnId="{45743C8F-3199-4E92-A2B4-60A1006A042A}">
      <dgm:prSet/>
      <dgm:spPr/>
      <dgm:t>
        <a:bodyPr/>
        <a:lstStyle/>
        <a:p>
          <a:endParaRPr lang="ru-RU"/>
        </a:p>
      </dgm:t>
    </dgm:pt>
    <dgm:pt modelId="{2CF5A4FA-82AF-4227-A8B3-8F5664C01690}" type="sibTrans" cxnId="{45743C8F-3199-4E92-A2B4-60A1006A042A}">
      <dgm:prSet/>
      <dgm:spPr/>
      <dgm:t>
        <a:bodyPr/>
        <a:lstStyle/>
        <a:p>
          <a:endParaRPr lang="ru-RU"/>
        </a:p>
      </dgm:t>
    </dgm:pt>
    <dgm:pt modelId="{F6180CB8-BA88-43D5-9B25-FD40C91C4044}">
      <dgm:prSet custT="1"/>
      <dgm:spPr/>
      <dgm:t>
        <a:bodyPr/>
        <a:lstStyle/>
        <a:p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Кредитование</a:t>
          </a:r>
        </a:p>
      </dgm:t>
    </dgm:pt>
    <dgm:pt modelId="{03222699-239D-43D7-BB33-2C71D30FD0B1}" type="parTrans" cxnId="{042E6124-AAEA-4B06-9821-45AA9C2DA5F5}">
      <dgm:prSet/>
      <dgm:spPr/>
      <dgm:t>
        <a:bodyPr/>
        <a:lstStyle/>
        <a:p>
          <a:endParaRPr lang="ru-RU"/>
        </a:p>
      </dgm:t>
    </dgm:pt>
    <dgm:pt modelId="{C1F70891-D696-4CE7-820D-2A22B1F85215}" type="sibTrans" cxnId="{042E6124-AAEA-4B06-9821-45AA9C2DA5F5}">
      <dgm:prSet/>
      <dgm:spPr/>
      <dgm:t>
        <a:bodyPr/>
        <a:lstStyle/>
        <a:p>
          <a:endParaRPr lang="ru-RU"/>
        </a:p>
      </dgm:t>
    </dgm:pt>
    <dgm:pt modelId="{C34B9C81-DE57-4C93-A2F4-B868CEBF544C}">
      <dgm:prSet custT="1"/>
      <dgm:spPr/>
      <dgm:t>
        <a:bodyPr/>
        <a:lstStyle/>
        <a:p>
          <a:r>
            <a:rPr lang="ru-RU" sz="1800" b="1" dirty="0"/>
            <a:t>Устранение барьеров для ведения ВЭД</a:t>
          </a:r>
        </a:p>
      </dgm:t>
    </dgm:pt>
    <dgm:pt modelId="{306C9B3A-AA3C-4785-AB5C-AA675DA05B5C}" type="parTrans" cxnId="{811F8944-BD8F-4FE8-A94C-3201E59B6A51}">
      <dgm:prSet/>
      <dgm:spPr/>
      <dgm:t>
        <a:bodyPr/>
        <a:lstStyle/>
        <a:p>
          <a:endParaRPr lang="ru-RU"/>
        </a:p>
      </dgm:t>
    </dgm:pt>
    <dgm:pt modelId="{DB6ED4FA-3887-4ECB-B47E-F4AA44F5D411}" type="sibTrans" cxnId="{811F8944-BD8F-4FE8-A94C-3201E59B6A51}">
      <dgm:prSet/>
      <dgm:spPr/>
      <dgm:t>
        <a:bodyPr/>
        <a:lstStyle/>
        <a:p>
          <a:endParaRPr lang="ru-RU"/>
        </a:p>
      </dgm:t>
    </dgm:pt>
    <dgm:pt modelId="{6D920990-C079-4B40-96E6-5483C4EED5AB}">
      <dgm:prSet custT="1"/>
      <dgm:spPr/>
      <dgm:t>
        <a:bodyPr/>
        <a:lstStyle/>
        <a:p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Торговые представительства </a:t>
          </a:r>
        </a:p>
      </dgm:t>
    </dgm:pt>
    <dgm:pt modelId="{DB531B35-99A9-4820-BE6F-AFC32FA529D9}" type="parTrans" cxnId="{617572EA-98EE-4EFA-847D-4A852DB5E214}">
      <dgm:prSet/>
      <dgm:spPr/>
      <dgm:t>
        <a:bodyPr/>
        <a:lstStyle/>
        <a:p>
          <a:endParaRPr lang="ru-RU"/>
        </a:p>
      </dgm:t>
    </dgm:pt>
    <dgm:pt modelId="{7E36645A-0D88-44E0-9072-9427CFE3F2FD}" type="sibTrans" cxnId="{617572EA-98EE-4EFA-847D-4A852DB5E214}">
      <dgm:prSet/>
      <dgm:spPr/>
      <dgm:t>
        <a:bodyPr/>
        <a:lstStyle/>
        <a:p>
          <a:endParaRPr lang="ru-RU"/>
        </a:p>
      </dgm:t>
    </dgm:pt>
    <dgm:pt modelId="{2331342E-A284-4633-B747-3091C43BDEB5}">
      <dgm:prSet custT="1"/>
      <dgm:spPr/>
      <dgm:t>
        <a:bodyPr/>
        <a:lstStyle/>
        <a:p>
          <a:r>
            <a:rPr lang="ru-RU" sz="1800" b="1" dirty="0">
              <a:solidFill>
                <a:schemeClr val="accent5">
                  <a:lumMod val="50000"/>
                </a:schemeClr>
              </a:solidFill>
            </a:rPr>
            <a:t>Организация бизнес-миссий и ярмарок </a:t>
          </a:r>
        </a:p>
      </dgm:t>
    </dgm:pt>
    <dgm:pt modelId="{90751345-48CE-4BF1-9A78-463C6807D7A3}" type="parTrans" cxnId="{CA968210-8497-4CCF-B39D-D034D795D12B}">
      <dgm:prSet/>
      <dgm:spPr/>
      <dgm:t>
        <a:bodyPr/>
        <a:lstStyle/>
        <a:p>
          <a:endParaRPr lang="ru-RU"/>
        </a:p>
      </dgm:t>
    </dgm:pt>
    <dgm:pt modelId="{E870C779-8055-4861-9C82-808A2416DE4B}" type="sibTrans" cxnId="{CA968210-8497-4CCF-B39D-D034D795D12B}">
      <dgm:prSet/>
      <dgm:spPr/>
      <dgm:t>
        <a:bodyPr/>
        <a:lstStyle/>
        <a:p>
          <a:endParaRPr lang="ru-RU"/>
        </a:p>
      </dgm:t>
    </dgm:pt>
    <dgm:pt modelId="{68E9D82D-3C99-4BF1-8A72-FB441219BBEE}">
      <dgm:prSet custT="1"/>
      <dgm:spPr/>
      <dgm:t>
        <a:bodyPr/>
        <a:lstStyle/>
        <a:p>
          <a:r>
            <a:rPr lang="ru-RU" sz="1800" b="1" dirty="0"/>
            <a:t>Консалтинг</a:t>
          </a:r>
        </a:p>
      </dgm:t>
    </dgm:pt>
    <dgm:pt modelId="{4FCE9F53-8C1B-44EA-82AE-004FC9A83A49}" type="parTrans" cxnId="{DD38EC14-76B3-4C7B-A661-D7154A0A83A2}">
      <dgm:prSet/>
      <dgm:spPr/>
      <dgm:t>
        <a:bodyPr/>
        <a:lstStyle/>
        <a:p>
          <a:endParaRPr lang="ru-RU"/>
        </a:p>
      </dgm:t>
    </dgm:pt>
    <dgm:pt modelId="{C1E453D1-D131-4AB7-A586-EE07FEE4C7FE}" type="sibTrans" cxnId="{DD38EC14-76B3-4C7B-A661-D7154A0A83A2}">
      <dgm:prSet/>
      <dgm:spPr/>
      <dgm:t>
        <a:bodyPr/>
        <a:lstStyle/>
        <a:p>
          <a:endParaRPr lang="ru-RU"/>
        </a:p>
      </dgm:t>
    </dgm:pt>
    <dgm:pt modelId="{63BA4AE6-847E-44DB-A4CF-B2FEEBD08701}">
      <dgm:prSet custT="1"/>
      <dgm:spPr/>
      <dgm:t>
        <a:bodyPr/>
        <a:lstStyle/>
        <a:p>
          <a:r>
            <a:rPr lang="ru-RU" sz="1800" b="1" dirty="0"/>
            <a:t>Промоутерство </a:t>
          </a:r>
        </a:p>
      </dgm:t>
    </dgm:pt>
    <dgm:pt modelId="{EDCF432D-0AB3-4221-A78D-0F806F9F6A18}" type="parTrans" cxnId="{6B46AFED-1F19-41DA-BC56-BBAA59115095}">
      <dgm:prSet/>
      <dgm:spPr/>
      <dgm:t>
        <a:bodyPr/>
        <a:lstStyle/>
        <a:p>
          <a:endParaRPr lang="ru-RU"/>
        </a:p>
      </dgm:t>
    </dgm:pt>
    <dgm:pt modelId="{1B5F1A85-AE61-4486-99B1-55CF0BDBDD5F}" type="sibTrans" cxnId="{6B46AFED-1F19-41DA-BC56-BBAA59115095}">
      <dgm:prSet/>
      <dgm:spPr/>
      <dgm:t>
        <a:bodyPr/>
        <a:lstStyle/>
        <a:p>
          <a:endParaRPr lang="ru-RU"/>
        </a:p>
      </dgm:t>
    </dgm:pt>
    <dgm:pt modelId="{B5F429D6-EA1B-4339-BBFA-7F5AD11987FD}" type="pres">
      <dgm:prSet presAssocID="{F3450A06-D089-44EC-A31F-4424A3AEB81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4D0EC3-3E39-4908-84B5-3785F6631F66}" type="pres">
      <dgm:prSet presAssocID="{42A64D9A-1E00-4099-80F8-AB48C44D57E0}" presName="hierRoot1" presStyleCnt="0">
        <dgm:presLayoutVars>
          <dgm:hierBranch val="init"/>
        </dgm:presLayoutVars>
      </dgm:prSet>
      <dgm:spPr/>
    </dgm:pt>
    <dgm:pt modelId="{83D00838-DEBA-41E7-9F84-4C0C58D59BEE}" type="pres">
      <dgm:prSet presAssocID="{42A64D9A-1E00-4099-80F8-AB48C44D57E0}" presName="rootComposite1" presStyleCnt="0"/>
      <dgm:spPr/>
    </dgm:pt>
    <dgm:pt modelId="{2B041B6C-781D-457F-9E00-8D867D525A51}" type="pres">
      <dgm:prSet presAssocID="{42A64D9A-1E00-4099-80F8-AB48C44D57E0}" presName="rootText1" presStyleLbl="alignAcc1" presStyleIdx="0" presStyleCnt="0">
        <dgm:presLayoutVars>
          <dgm:chPref val="3"/>
        </dgm:presLayoutVars>
      </dgm:prSet>
      <dgm:spPr/>
    </dgm:pt>
    <dgm:pt modelId="{0D0F140E-428C-4A58-8489-DE541D75B2A3}" type="pres">
      <dgm:prSet presAssocID="{42A64D9A-1E00-4099-80F8-AB48C44D57E0}" presName="topArc1" presStyleLbl="parChTrans1D1" presStyleIdx="0" presStyleCnt="14"/>
      <dgm:spPr/>
    </dgm:pt>
    <dgm:pt modelId="{CE245881-33FB-4C73-A3A0-041D61CCA528}" type="pres">
      <dgm:prSet presAssocID="{42A64D9A-1E00-4099-80F8-AB48C44D57E0}" presName="bottomArc1" presStyleLbl="parChTrans1D1" presStyleIdx="1" presStyleCnt="14"/>
      <dgm:spPr/>
    </dgm:pt>
    <dgm:pt modelId="{C5B34A23-9B76-41C7-AE31-04F363B4E79D}" type="pres">
      <dgm:prSet presAssocID="{42A64D9A-1E00-4099-80F8-AB48C44D57E0}" presName="topConnNode1" presStyleLbl="node1" presStyleIdx="0" presStyleCnt="0"/>
      <dgm:spPr/>
    </dgm:pt>
    <dgm:pt modelId="{DBC4AD56-8D82-454A-8964-57DB7B7E610E}" type="pres">
      <dgm:prSet presAssocID="{42A64D9A-1E00-4099-80F8-AB48C44D57E0}" presName="hierChild2" presStyleCnt="0"/>
      <dgm:spPr/>
    </dgm:pt>
    <dgm:pt modelId="{5916989D-3CAE-492E-9602-9D8E1932C639}" type="pres">
      <dgm:prSet presAssocID="{42A64D9A-1E00-4099-80F8-AB48C44D57E0}" presName="hierChild3" presStyleCnt="0"/>
      <dgm:spPr/>
    </dgm:pt>
    <dgm:pt modelId="{AF751C91-D9BA-4162-8E20-2340FDCEE2E8}" type="pres">
      <dgm:prSet presAssocID="{F6180CB8-BA88-43D5-9B25-FD40C91C4044}" presName="hierRoot1" presStyleCnt="0">
        <dgm:presLayoutVars>
          <dgm:hierBranch val="init"/>
        </dgm:presLayoutVars>
      </dgm:prSet>
      <dgm:spPr/>
    </dgm:pt>
    <dgm:pt modelId="{13DB7B24-549B-4A98-B4C2-25126B34614C}" type="pres">
      <dgm:prSet presAssocID="{F6180CB8-BA88-43D5-9B25-FD40C91C4044}" presName="rootComposite1" presStyleCnt="0"/>
      <dgm:spPr/>
    </dgm:pt>
    <dgm:pt modelId="{24FBB2C6-793E-4872-B6FA-AD859CD9B083}" type="pres">
      <dgm:prSet presAssocID="{F6180CB8-BA88-43D5-9B25-FD40C91C4044}" presName="rootText1" presStyleLbl="alignAcc1" presStyleIdx="0" presStyleCnt="0">
        <dgm:presLayoutVars>
          <dgm:chPref val="3"/>
        </dgm:presLayoutVars>
      </dgm:prSet>
      <dgm:spPr/>
    </dgm:pt>
    <dgm:pt modelId="{60EBD118-9203-4B46-A726-607D95C73AB0}" type="pres">
      <dgm:prSet presAssocID="{F6180CB8-BA88-43D5-9B25-FD40C91C4044}" presName="topArc1" presStyleLbl="parChTrans1D1" presStyleIdx="2" presStyleCnt="14"/>
      <dgm:spPr/>
    </dgm:pt>
    <dgm:pt modelId="{7535FAEC-709D-43E3-B56B-1428F9CE666F}" type="pres">
      <dgm:prSet presAssocID="{F6180CB8-BA88-43D5-9B25-FD40C91C4044}" presName="bottomArc1" presStyleLbl="parChTrans1D1" presStyleIdx="3" presStyleCnt="14"/>
      <dgm:spPr/>
    </dgm:pt>
    <dgm:pt modelId="{3A7727FB-0907-4533-A6F7-29D673B42241}" type="pres">
      <dgm:prSet presAssocID="{F6180CB8-BA88-43D5-9B25-FD40C91C4044}" presName="topConnNode1" presStyleLbl="node1" presStyleIdx="0" presStyleCnt="0"/>
      <dgm:spPr/>
    </dgm:pt>
    <dgm:pt modelId="{B5F886FD-D41D-4E5B-8379-982935FAD824}" type="pres">
      <dgm:prSet presAssocID="{F6180CB8-BA88-43D5-9B25-FD40C91C4044}" presName="hierChild2" presStyleCnt="0"/>
      <dgm:spPr/>
    </dgm:pt>
    <dgm:pt modelId="{8604C9EC-52E5-48A2-B4D2-9493A5FDDBE0}" type="pres">
      <dgm:prSet presAssocID="{F6180CB8-BA88-43D5-9B25-FD40C91C4044}" presName="hierChild3" presStyleCnt="0"/>
      <dgm:spPr/>
    </dgm:pt>
    <dgm:pt modelId="{9BC6D9E5-14BE-44D5-8EEE-3EC86307D8F3}" type="pres">
      <dgm:prSet presAssocID="{C34B9C81-DE57-4C93-A2F4-B868CEBF544C}" presName="hierRoot1" presStyleCnt="0">
        <dgm:presLayoutVars>
          <dgm:hierBranch val="init"/>
        </dgm:presLayoutVars>
      </dgm:prSet>
      <dgm:spPr/>
    </dgm:pt>
    <dgm:pt modelId="{8C2C7C7B-D5A4-46AF-9F15-BDCC77EB14E8}" type="pres">
      <dgm:prSet presAssocID="{C34B9C81-DE57-4C93-A2F4-B868CEBF544C}" presName="rootComposite1" presStyleCnt="0"/>
      <dgm:spPr/>
    </dgm:pt>
    <dgm:pt modelId="{BC533AB8-BB47-4585-A1CA-B9A8B1DB11B0}" type="pres">
      <dgm:prSet presAssocID="{C34B9C81-DE57-4C93-A2F4-B868CEBF544C}" presName="rootText1" presStyleLbl="alignAcc1" presStyleIdx="0" presStyleCnt="0" custScaleX="142078" custScaleY="111631">
        <dgm:presLayoutVars>
          <dgm:chPref val="3"/>
        </dgm:presLayoutVars>
      </dgm:prSet>
      <dgm:spPr/>
    </dgm:pt>
    <dgm:pt modelId="{08C616E4-7B0B-4684-8FF0-AD1F3A3FD0D9}" type="pres">
      <dgm:prSet presAssocID="{C34B9C81-DE57-4C93-A2F4-B868CEBF544C}" presName="topArc1" presStyleLbl="parChTrans1D1" presStyleIdx="4" presStyleCnt="14"/>
      <dgm:spPr/>
    </dgm:pt>
    <dgm:pt modelId="{53B1EADB-BF89-40E4-BE7A-BE698920F248}" type="pres">
      <dgm:prSet presAssocID="{C34B9C81-DE57-4C93-A2F4-B868CEBF544C}" presName="bottomArc1" presStyleLbl="parChTrans1D1" presStyleIdx="5" presStyleCnt="14"/>
      <dgm:spPr/>
    </dgm:pt>
    <dgm:pt modelId="{B24963E1-5C07-4DBA-87D3-9982A40A05F2}" type="pres">
      <dgm:prSet presAssocID="{C34B9C81-DE57-4C93-A2F4-B868CEBF544C}" presName="topConnNode1" presStyleLbl="node1" presStyleIdx="0" presStyleCnt="0"/>
      <dgm:spPr/>
    </dgm:pt>
    <dgm:pt modelId="{BB603396-CCC8-453F-8901-EAFC10E0D5B3}" type="pres">
      <dgm:prSet presAssocID="{C34B9C81-DE57-4C93-A2F4-B868CEBF544C}" presName="hierChild2" presStyleCnt="0"/>
      <dgm:spPr/>
    </dgm:pt>
    <dgm:pt modelId="{3EFEA32B-E677-4910-854B-75D81477D607}" type="pres">
      <dgm:prSet presAssocID="{DB531B35-99A9-4820-BE6F-AFC32FA529D9}" presName="Name28" presStyleLbl="parChTrans1D2" presStyleIdx="0" presStyleCnt="2"/>
      <dgm:spPr/>
    </dgm:pt>
    <dgm:pt modelId="{4AE09C29-9EE9-4539-866A-30AA6024791E}" type="pres">
      <dgm:prSet presAssocID="{6D920990-C079-4B40-96E6-5483C4EED5AB}" presName="hierRoot2" presStyleCnt="0">
        <dgm:presLayoutVars>
          <dgm:hierBranch val="init"/>
        </dgm:presLayoutVars>
      </dgm:prSet>
      <dgm:spPr/>
    </dgm:pt>
    <dgm:pt modelId="{CD25767A-8AC9-4EE6-B46C-0CB11C03296A}" type="pres">
      <dgm:prSet presAssocID="{6D920990-C079-4B40-96E6-5483C4EED5AB}" presName="rootComposite2" presStyleCnt="0"/>
      <dgm:spPr/>
    </dgm:pt>
    <dgm:pt modelId="{0E8DEB78-495B-4764-8925-0145720085BE}" type="pres">
      <dgm:prSet presAssocID="{6D920990-C079-4B40-96E6-5483C4EED5AB}" presName="rootText2" presStyleLbl="alignAcc1" presStyleIdx="0" presStyleCnt="0" custScaleX="113166" custLinFactY="15109" custLinFactNeighborX="-576" custLinFactNeighborY="100000">
        <dgm:presLayoutVars>
          <dgm:chPref val="3"/>
        </dgm:presLayoutVars>
      </dgm:prSet>
      <dgm:spPr/>
    </dgm:pt>
    <dgm:pt modelId="{FC7BEEAD-2B6F-4B98-B81D-0C41F58973C3}" type="pres">
      <dgm:prSet presAssocID="{6D920990-C079-4B40-96E6-5483C4EED5AB}" presName="topArc2" presStyleLbl="parChTrans1D1" presStyleIdx="6" presStyleCnt="14"/>
      <dgm:spPr/>
    </dgm:pt>
    <dgm:pt modelId="{42F2EF2A-7A84-40D4-8AC9-89A83D493157}" type="pres">
      <dgm:prSet presAssocID="{6D920990-C079-4B40-96E6-5483C4EED5AB}" presName="bottomArc2" presStyleLbl="parChTrans1D1" presStyleIdx="7" presStyleCnt="14"/>
      <dgm:spPr/>
    </dgm:pt>
    <dgm:pt modelId="{B427284D-03D2-41CF-8B73-259C97BF5263}" type="pres">
      <dgm:prSet presAssocID="{6D920990-C079-4B40-96E6-5483C4EED5AB}" presName="topConnNode2" presStyleLbl="node2" presStyleIdx="0" presStyleCnt="0"/>
      <dgm:spPr/>
    </dgm:pt>
    <dgm:pt modelId="{47F23A62-6E0F-45CE-854E-816A98A0ED60}" type="pres">
      <dgm:prSet presAssocID="{6D920990-C079-4B40-96E6-5483C4EED5AB}" presName="hierChild4" presStyleCnt="0"/>
      <dgm:spPr/>
    </dgm:pt>
    <dgm:pt modelId="{32F96F8D-80B2-4DE1-A1A8-4EAD5AE68DD0}" type="pres">
      <dgm:prSet presAssocID="{6D920990-C079-4B40-96E6-5483C4EED5AB}" presName="hierChild5" presStyleCnt="0"/>
      <dgm:spPr/>
    </dgm:pt>
    <dgm:pt modelId="{EC8C59CE-BF64-48E7-B2E7-EC6DC947F1C4}" type="pres">
      <dgm:prSet presAssocID="{90751345-48CE-4BF1-9A78-463C6807D7A3}" presName="Name28" presStyleLbl="parChTrans1D2" presStyleIdx="1" presStyleCnt="2"/>
      <dgm:spPr/>
    </dgm:pt>
    <dgm:pt modelId="{76F3246A-0DAB-4193-80C7-EA83FBD01DC4}" type="pres">
      <dgm:prSet presAssocID="{2331342E-A284-4633-B747-3091C43BDEB5}" presName="hierRoot2" presStyleCnt="0">
        <dgm:presLayoutVars>
          <dgm:hierBranch val="init"/>
        </dgm:presLayoutVars>
      </dgm:prSet>
      <dgm:spPr/>
    </dgm:pt>
    <dgm:pt modelId="{62BC1C49-5D5E-41F8-8FBD-EB7BA27B9B01}" type="pres">
      <dgm:prSet presAssocID="{2331342E-A284-4633-B747-3091C43BDEB5}" presName="rootComposite2" presStyleCnt="0"/>
      <dgm:spPr/>
    </dgm:pt>
    <dgm:pt modelId="{CD372AF5-2E1F-41BA-96E1-DDBEC2E881B4}" type="pres">
      <dgm:prSet presAssocID="{2331342E-A284-4633-B747-3091C43BDEB5}" presName="rootText2" presStyleLbl="alignAcc1" presStyleIdx="0" presStyleCnt="0" custLinFactY="15110" custLinFactNeighborX="5262" custLinFactNeighborY="100000">
        <dgm:presLayoutVars>
          <dgm:chPref val="3"/>
        </dgm:presLayoutVars>
      </dgm:prSet>
      <dgm:spPr/>
    </dgm:pt>
    <dgm:pt modelId="{E9569A0D-E92C-4C24-ADCA-377EEF1AD11F}" type="pres">
      <dgm:prSet presAssocID="{2331342E-A284-4633-B747-3091C43BDEB5}" presName="topArc2" presStyleLbl="parChTrans1D1" presStyleIdx="8" presStyleCnt="14"/>
      <dgm:spPr/>
    </dgm:pt>
    <dgm:pt modelId="{4940667D-5DD6-4976-A0F9-3AC59A335197}" type="pres">
      <dgm:prSet presAssocID="{2331342E-A284-4633-B747-3091C43BDEB5}" presName="bottomArc2" presStyleLbl="parChTrans1D1" presStyleIdx="9" presStyleCnt="14"/>
      <dgm:spPr/>
    </dgm:pt>
    <dgm:pt modelId="{79CC3AFD-C38F-4717-A971-9BB47DDEC74F}" type="pres">
      <dgm:prSet presAssocID="{2331342E-A284-4633-B747-3091C43BDEB5}" presName="topConnNode2" presStyleLbl="node2" presStyleIdx="0" presStyleCnt="0"/>
      <dgm:spPr/>
    </dgm:pt>
    <dgm:pt modelId="{F0BEFAEA-7C9E-40D5-8CBB-5B87ADD97062}" type="pres">
      <dgm:prSet presAssocID="{2331342E-A284-4633-B747-3091C43BDEB5}" presName="hierChild4" presStyleCnt="0"/>
      <dgm:spPr/>
    </dgm:pt>
    <dgm:pt modelId="{67EAD8C7-868C-474D-97DA-01F64AF36558}" type="pres">
      <dgm:prSet presAssocID="{2331342E-A284-4633-B747-3091C43BDEB5}" presName="hierChild5" presStyleCnt="0"/>
      <dgm:spPr/>
    </dgm:pt>
    <dgm:pt modelId="{ED67E1C1-99E9-4A55-BE6A-FAD7306B4647}" type="pres">
      <dgm:prSet presAssocID="{C34B9C81-DE57-4C93-A2F4-B868CEBF544C}" presName="hierChild3" presStyleCnt="0"/>
      <dgm:spPr/>
    </dgm:pt>
    <dgm:pt modelId="{CB3FA5BA-CEC5-4627-8D48-CEF9DEEC1277}" type="pres">
      <dgm:prSet presAssocID="{68E9D82D-3C99-4BF1-8A72-FB441219BBEE}" presName="hierRoot1" presStyleCnt="0">
        <dgm:presLayoutVars>
          <dgm:hierBranch val="init"/>
        </dgm:presLayoutVars>
      </dgm:prSet>
      <dgm:spPr/>
    </dgm:pt>
    <dgm:pt modelId="{ED144B49-CC85-4670-AEB1-C11571100A2E}" type="pres">
      <dgm:prSet presAssocID="{68E9D82D-3C99-4BF1-8A72-FB441219BBEE}" presName="rootComposite1" presStyleCnt="0"/>
      <dgm:spPr/>
    </dgm:pt>
    <dgm:pt modelId="{DE6F1537-2E0F-4440-86E7-8335D5FDB4E8}" type="pres">
      <dgm:prSet presAssocID="{68E9D82D-3C99-4BF1-8A72-FB441219BBEE}" presName="rootText1" presStyleLbl="alignAcc1" presStyleIdx="0" presStyleCnt="0">
        <dgm:presLayoutVars>
          <dgm:chPref val="3"/>
        </dgm:presLayoutVars>
      </dgm:prSet>
      <dgm:spPr/>
    </dgm:pt>
    <dgm:pt modelId="{C954760B-75F0-4E39-AD40-9F3F8B133F4F}" type="pres">
      <dgm:prSet presAssocID="{68E9D82D-3C99-4BF1-8A72-FB441219BBEE}" presName="topArc1" presStyleLbl="parChTrans1D1" presStyleIdx="10" presStyleCnt="14"/>
      <dgm:spPr/>
    </dgm:pt>
    <dgm:pt modelId="{BC55FCAC-1296-4AD4-BE58-E6B16AF2DB75}" type="pres">
      <dgm:prSet presAssocID="{68E9D82D-3C99-4BF1-8A72-FB441219BBEE}" presName="bottomArc1" presStyleLbl="parChTrans1D1" presStyleIdx="11" presStyleCnt="14"/>
      <dgm:spPr/>
    </dgm:pt>
    <dgm:pt modelId="{67EF753D-148A-4EEC-B935-60A1A6032707}" type="pres">
      <dgm:prSet presAssocID="{68E9D82D-3C99-4BF1-8A72-FB441219BBEE}" presName="topConnNode1" presStyleLbl="node1" presStyleIdx="0" presStyleCnt="0"/>
      <dgm:spPr/>
    </dgm:pt>
    <dgm:pt modelId="{6E5EA432-3E3F-4C0D-839E-076A8DCDD19F}" type="pres">
      <dgm:prSet presAssocID="{68E9D82D-3C99-4BF1-8A72-FB441219BBEE}" presName="hierChild2" presStyleCnt="0"/>
      <dgm:spPr/>
    </dgm:pt>
    <dgm:pt modelId="{99355C14-F3D1-49FC-B3B8-F1763ACAA898}" type="pres">
      <dgm:prSet presAssocID="{68E9D82D-3C99-4BF1-8A72-FB441219BBEE}" presName="hierChild3" presStyleCnt="0"/>
      <dgm:spPr/>
    </dgm:pt>
    <dgm:pt modelId="{52CD92CE-0705-4C63-85D4-501EDE2DF52E}" type="pres">
      <dgm:prSet presAssocID="{63BA4AE6-847E-44DB-A4CF-B2FEEBD08701}" presName="hierRoot1" presStyleCnt="0">
        <dgm:presLayoutVars>
          <dgm:hierBranch val="init"/>
        </dgm:presLayoutVars>
      </dgm:prSet>
      <dgm:spPr/>
    </dgm:pt>
    <dgm:pt modelId="{04FD0A85-AAA2-49A8-86C5-6D105481CC70}" type="pres">
      <dgm:prSet presAssocID="{63BA4AE6-847E-44DB-A4CF-B2FEEBD08701}" presName="rootComposite1" presStyleCnt="0"/>
      <dgm:spPr/>
    </dgm:pt>
    <dgm:pt modelId="{A12E5805-E088-48D2-8ADE-CDDCC998681B}" type="pres">
      <dgm:prSet presAssocID="{63BA4AE6-847E-44DB-A4CF-B2FEEBD08701}" presName="rootText1" presStyleLbl="alignAcc1" presStyleIdx="0" presStyleCnt="0">
        <dgm:presLayoutVars>
          <dgm:chPref val="3"/>
        </dgm:presLayoutVars>
      </dgm:prSet>
      <dgm:spPr/>
    </dgm:pt>
    <dgm:pt modelId="{7B2E6724-7489-45F9-89A1-B2918EAA5D95}" type="pres">
      <dgm:prSet presAssocID="{63BA4AE6-847E-44DB-A4CF-B2FEEBD08701}" presName="topArc1" presStyleLbl="parChTrans1D1" presStyleIdx="12" presStyleCnt="14"/>
      <dgm:spPr/>
    </dgm:pt>
    <dgm:pt modelId="{3EB61AE3-866E-400F-B691-E747E1E9E7E6}" type="pres">
      <dgm:prSet presAssocID="{63BA4AE6-847E-44DB-A4CF-B2FEEBD08701}" presName="bottomArc1" presStyleLbl="parChTrans1D1" presStyleIdx="13" presStyleCnt="14"/>
      <dgm:spPr/>
    </dgm:pt>
    <dgm:pt modelId="{0D7664CC-1A7E-4999-8725-305D387827F3}" type="pres">
      <dgm:prSet presAssocID="{63BA4AE6-847E-44DB-A4CF-B2FEEBD08701}" presName="topConnNode1" presStyleLbl="node1" presStyleIdx="0" presStyleCnt="0"/>
      <dgm:spPr/>
    </dgm:pt>
    <dgm:pt modelId="{BE761D18-89A9-4C81-A4F7-E217FFE00233}" type="pres">
      <dgm:prSet presAssocID="{63BA4AE6-847E-44DB-A4CF-B2FEEBD08701}" presName="hierChild2" presStyleCnt="0"/>
      <dgm:spPr/>
    </dgm:pt>
    <dgm:pt modelId="{7F65E53D-E9B6-4D4D-8E15-CE9EAAB26831}" type="pres">
      <dgm:prSet presAssocID="{63BA4AE6-847E-44DB-A4CF-B2FEEBD08701}" presName="hierChild3" presStyleCnt="0"/>
      <dgm:spPr/>
    </dgm:pt>
  </dgm:ptLst>
  <dgm:cxnLst>
    <dgm:cxn modelId="{FB69DE04-6071-4AD8-BA59-5448D7237275}" type="presOf" srcId="{2331342E-A284-4633-B747-3091C43BDEB5}" destId="{CD372AF5-2E1F-41BA-96E1-DDBEC2E881B4}" srcOrd="0" destOrd="0" presId="urn:microsoft.com/office/officeart/2008/layout/HalfCircleOrganizationChart"/>
    <dgm:cxn modelId="{CA968210-8497-4CCF-B39D-D034D795D12B}" srcId="{C34B9C81-DE57-4C93-A2F4-B868CEBF544C}" destId="{2331342E-A284-4633-B747-3091C43BDEB5}" srcOrd="1" destOrd="0" parTransId="{90751345-48CE-4BF1-9A78-463C6807D7A3}" sibTransId="{E870C779-8055-4861-9C82-808A2416DE4B}"/>
    <dgm:cxn modelId="{DD38EC14-76B3-4C7B-A661-D7154A0A83A2}" srcId="{F3450A06-D089-44EC-A31F-4424A3AEB819}" destId="{68E9D82D-3C99-4BF1-8A72-FB441219BBEE}" srcOrd="3" destOrd="0" parTransId="{4FCE9F53-8C1B-44EA-82AE-004FC9A83A49}" sibTransId="{C1E453D1-D131-4AB7-A586-EE07FEE4C7FE}"/>
    <dgm:cxn modelId="{042E6124-AAEA-4B06-9821-45AA9C2DA5F5}" srcId="{F3450A06-D089-44EC-A31F-4424A3AEB819}" destId="{F6180CB8-BA88-43D5-9B25-FD40C91C4044}" srcOrd="1" destOrd="0" parTransId="{03222699-239D-43D7-BB33-2C71D30FD0B1}" sibTransId="{C1F70891-D696-4CE7-820D-2A22B1F85215}"/>
    <dgm:cxn modelId="{AB208A38-E593-45C0-93CE-CB4D813C9963}" type="presOf" srcId="{6D920990-C079-4B40-96E6-5483C4EED5AB}" destId="{B427284D-03D2-41CF-8B73-259C97BF5263}" srcOrd="1" destOrd="0" presId="urn:microsoft.com/office/officeart/2008/layout/HalfCircleOrganizationChart"/>
    <dgm:cxn modelId="{56889C5E-5D2B-487E-A68B-6B5A2CBE2C2C}" type="presOf" srcId="{2331342E-A284-4633-B747-3091C43BDEB5}" destId="{79CC3AFD-C38F-4717-A971-9BB47DDEC74F}" srcOrd="1" destOrd="0" presId="urn:microsoft.com/office/officeart/2008/layout/HalfCircleOrganizationChart"/>
    <dgm:cxn modelId="{FB483F44-458A-4C9A-9F4B-46053210FC3F}" type="presOf" srcId="{68E9D82D-3C99-4BF1-8A72-FB441219BBEE}" destId="{DE6F1537-2E0F-4440-86E7-8335D5FDB4E8}" srcOrd="0" destOrd="0" presId="urn:microsoft.com/office/officeart/2008/layout/HalfCircleOrganizationChart"/>
    <dgm:cxn modelId="{811F8944-BD8F-4FE8-A94C-3201E59B6A51}" srcId="{F3450A06-D089-44EC-A31F-4424A3AEB819}" destId="{C34B9C81-DE57-4C93-A2F4-B868CEBF544C}" srcOrd="2" destOrd="0" parTransId="{306C9B3A-AA3C-4785-AB5C-AA675DA05B5C}" sibTransId="{DB6ED4FA-3887-4ECB-B47E-F4AA44F5D411}"/>
    <dgm:cxn modelId="{96223E4E-A96A-4944-BF39-BAEE186C0ACA}" type="presOf" srcId="{C34B9C81-DE57-4C93-A2F4-B868CEBF544C}" destId="{B24963E1-5C07-4DBA-87D3-9982A40A05F2}" srcOrd="1" destOrd="0" presId="urn:microsoft.com/office/officeart/2008/layout/HalfCircleOrganizationChart"/>
    <dgm:cxn modelId="{5F525353-DD00-4422-AB40-CC10F06E8020}" type="presOf" srcId="{C34B9C81-DE57-4C93-A2F4-B868CEBF544C}" destId="{BC533AB8-BB47-4585-A1CA-B9A8B1DB11B0}" srcOrd="0" destOrd="0" presId="urn:microsoft.com/office/officeart/2008/layout/HalfCircleOrganizationChart"/>
    <dgm:cxn modelId="{08428078-A545-4361-ACAA-0772F4E33F47}" type="presOf" srcId="{F6180CB8-BA88-43D5-9B25-FD40C91C4044}" destId="{24FBB2C6-793E-4872-B6FA-AD859CD9B083}" srcOrd="0" destOrd="0" presId="urn:microsoft.com/office/officeart/2008/layout/HalfCircleOrganizationChart"/>
    <dgm:cxn modelId="{6A48517E-EABF-459C-8A5C-312BEFB762BB}" type="presOf" srcId="{42A64D9A-1E00-4099-80F8-AB48C44D57E0}" destId="{C5B34A23-9B76-41C7-AE31-04F363B4E79D}" srcOrd="1" destOrd="0" presId="urn:microsoft.com/office/officeart/2008/layout/HalfCircleOrganizationChart"/>
    <dgm:cxn modelId="{1162C582-4DF8-4425-8805-CC334866EEA5}" type="presOf" srcId="{63BA4AE6-847E-44DB-A4CF-B2FEEBD08701}" destId="{A12E5805-E088-48D2-8ADE-CDDCC998681B}" srcOrd="0" destOrd="0" presId="urn:microsoft.com/office/officeart/2008/layout/HalfCircleOrganizationChart"/>
    <dgm:cxn modelId="{9B53FA8E-CADA-4053-B5E9-89BD9F308C1D}" type="presOf" srcId="{F3450A06-D089-44EC-A31F-4424A3AEB819}" destId="{B5F429D6-EA1B-4339-BBFA-7F5AD11987FD}" srcOrd="0" destOrd="0" presId="urn:microsoft.com/office/officeart/2008/layout/HalfCircleOrganizationChart"/>
    <dgm:cxn modelId="{45743C8F-3199-4E92-A2B4-60A1006A042A}" srcId="{F3450A06-D089-44EC-A31F-4424A3AEB819}" destId="{42A64D9A-1E00-4099-80F8-AB48C44D57E0}" srcOrd="0" destOrd="0" parTransId="{3381EEE5-273D-4B72-88D6-A2A72ECE9254}" sibTransId="{2CF5A4FA-82AF-4227-A8B3-8F5664C01690}"/>
    <dgm:cxn modelId="{E87C3CB8-B9BD-4CA4-B394-B5E0DB56DEF7}" type="presOf" srcId="{42A64D9A-1E00-4099-80F8-AB48C44D57E0}" destId="{2B041B6C-781D-457F-9E00-8D867D525A51}" srcOrd="0" destOrd="0" presId="urn:microsoft.com/office/officeart/2008/layout/HalfCircleOrganizationChart"/>
    <dgm:cxn modelId="{1B0ECAD7-8561-4576-BAD8-AABF695A2B01}" type="presOf" srcId="{90751345-48CE-4BF1-9A78-463C6807D7A3}" destId="{EC8C59CE-BF64-48E7-B2E7-EC6DC947F1C4}" srcOrd="0" destOrd="0" presId="urn:microsoft.com/office/officeart/2008/layout/HalfCircleOrganizationChart"/>
    <dgm:cxn modelId="{977F3BDB-4BF2-4613-ADE5-85DE7336EF9F}" type="presOf" srcId="{F6180CB8-BA88-43D5-9B25-FD40C91C4044}" destId="{3A7727FB-0907-4533-A6F7-29D673B42241}" srcOrd="1" destOrd="0" presId="urn:microsoft.com/office/officeart/2008/layout/HalfCircleOrganizationChart"/>
    <dgm:cxn modelId="{4F4D12DD-CBAE-4E01-8562-AA220EB068E1}" type="presOf" srcId="{6D920990-C079-4B40-96E6-5483C4EED5AB}" destId="{0E8DEB78-495B-4764-8925-0145720085BE}" srcOrd="0" destOrd="0" presId="urn:microsoft.com/office/officeart/2008/layout/HalfCircleOrganizationChart"/>
    <dgm:cxn modelId="{5D073FDE-1305-4D1E-845B-2839AE0557D7}" type="presOf" srcId="{68E9D82D-3C99-4BF1-8A72-FB441219BBEE}" destId="{67EF753D-148A-4EEC-B935-60A1A6032707}" srcOrd="1" destOrd="0" presId="urn:microsoft.com/office/officeart/2008/layout/HalfCircleOrganizationChart"/>
    <dgm:cxn modelId="{B9DC2CE0-C61F-4680-B669-FB0CAC0DD74E}" type="presOf" srcId="{DB531B35-99A9-4820-BE6F-AFC32FA529D9}" destId="{3EFEA32B-E677-4910-854B-75D81477D607}" srcOrd="0" destOrd="0" presId="urn:microsoft.com/office/officeart/2008/layout/HalfCircleOrganizationChart"/>
    <dgm:cxn modelId="{617572EA-98EE-4EFA-847D-4A852DB5E214}" srcId="{C34B9C81-DE57-4C93-A2F4-B868CEBF544C}" destId="{6D920990-C079-4B40-96E6-5483C4EED5AB}" srcOrd="0" destOrd="0" parTransId="{DB531B35-99A9-4820-BE6F-AFC32FA529D9}" sibTransId="{7E36645A-0D88-44E0-9072-9427CFE3F2FD}"/>
    <dgm:cxn modelId="{6B46AFED-1F19-41DA-BC56-BBAA59115095}" srcId="{F3450A06-D089-44EC-A31F-4424A3AEB819}" destId="{63BA4AE6-847E-44DB-A4CF-B2FEEBD08701}" srcOrd="4" destOrd="0" parTransId="{EDCF432D-0AB3-4221-A78D-0F806F9F6A18}" sibTransId="{1B5F1A85-AE61-4486-99B1-55CF0BDBDD5F}"/>
    <dgm:cxn modelId="{692257FB-A4A4-4C5F-AFBE-31C0F9F3DA20}" type="presOf" srcId="{63BA4AE6-847E-44DB-A4CF-B2FEEBD08701}" destId="{0D7664CC-1A7E-4999-8725-305D387827F3}" srcOrd="1" destOrd="0" presId="urn:microsoft.com/office/officeart/2008/layout/HalfCircleOrganizationChart"/>
    <dgm:cxn modelId="{84D63D12-ED9C-4AE6-9C3F-F07EA3ED71FF}" type="presParOf" srcId="{B5F429D6-EA1B-4339-BBFA-7F5AD11987FD}" destId="{EC4D0EC3-3E39-4908-84B5-3785F6631F66}" srcOrd="0" destOrd="0" presId="urn:microsoft.com/office/officeart/2008/layout/HalfCircleOrganizationChart"/>
    <dgm:cxn modelId="{428D82F0-C57F-42C1-BE9B-054C62ECE76E}" type="presParOf" srcId="{EC4D0EC3-3E39-4908-84B5-3785F6631F66}" destId="{83D00838-DEBA-41E7-9F84-4C0C58D59BEE}" srcOrd="0" destOrd="0" presId="urn:microsoft.com/office/officeart/2008/layout/HalfCircleOrganizationChart"/>
    <dgm:cxn modelId="{683FCAF8-3626-411D-BC57-ED05A9E99D55}" type="presParOf" srcId="{83D00838-DEBA-41E7-9F84-4C0C58D59BEE}" destId="{2B041B6C-781D-457F-9E00-8D867D525A51}" srcOrd="0" destOrd="0" presId="urn:microsoft.com/office/officeart/2008/layout/HalfCircleOrganizationChart"/>
    <dgm:cxn modelId="{DAA4AFBA-D4BC-45F6-9C92-4113AE380829}" type="presParOf" srcId="{83D00838-DEBA-41E7-9F84-4C0C58D59BEE}" destId="{0D0F140E-428C-4A58-8489-DE541D75B2A3}" srcOrd="1" destOrd="0" presId="urn:microsoft.com/office/officeart/2008/layout/HalfCircleOrganizationChart"/>
    <dgm:cxn modelId="{522A4477-C0B6-4395-8A44-0BB789D6DFDE}" type="presParOf" srcId="{83D00838-DEBA-41E7-9F84-4C0C58D59BEE}" destId="{CE245881-33FB-4C73-A3A0-041D61CCA528}" srcOrd="2" destOrd="0" presId="urn:microsoft.com/office/officeart/2008/layout/HalfCircleOrganizationChart"/>
    <dgm:cxn modelId="{A221948E-641E-43E5-B113-EB20CACB0B77}" type="presParOf" srcId="{83D00838-DEBA-41E7-9F84-4C0C58D59BEE}" destId="{C5B34A23-9B76-41C7-AE31-04F363B4E79D}" srcOrd="3" destOrd="0" presId="urn:microsoft.com/office/officeart/2008/layout/HalfCircleOrganizationChart"/>
    <dgm:cxn modelId="{4AE49E5B-467A-4266-95AE-8694B1B746BA}" type="presParOf" srcId="{EC4D0EC3-3E39-4908-84B5-3785F6631F66}" destId="{DBC4AD56-8D82-454A-8964-57DB7B7E610E}" srcOrd="1" destOrd="0" presId="urn:microsoft.com/office/officeart/2008/layout/HalfCircleOrganizationChart"/>
    <dgm:cxn modelId="{2B7E5308-F306-4D73-8CB4-DECFB89E6B33}" type="presParOf" srcId="{EC4D0EC3-3E39-4908-84B5-3785F6631F66}" destId="{5916989D-3CAE-492E-9602-9D8E1932C639}" srcOrd="2" destOrd="0" presId="urn:microsoft.com/office/officeart/2008/layout/HalfCircleOrganizationChart"/>
    <dgm:cxn modelId="{658F3898-E36D-40A8-9A6A-0BD23AA4C49D}" type="presParOf" srcId="{B5F429D6-EA1B-4339-BBFA-7F5AD11987FD}" destId="{AF751C91-D9BA-4162-8E20-2340FDCEE2E8}" srcOrd="1" destOrd="0" presId="urn:microsoft.com/office/officeart/2008/layout/HalfCircleOrganizationChart"/>
    <dgm:cxn modelId="{2FEA1073-3446-48E3-8868-4C1260EA39B9}" type="presParOf" srcId="{AF751C91-D9BA-4162-8E20-2340FDCEE2E8}" destId="{13DB7B24-549B-4A98-B4C2-25126B34614C}" srcOrd="0" destOrd="0" presId="urn:microsoft.com/office/officeart/2008/layout/HalfCircleOrganizationChart"/>
    <dgm:cxn modelId="{6EA70C29-3563-4722-8A83-8A99ED9EA164}" type="presParOf" srcId="{13DB7B24-549B-4A98-B4C2-25126B34614C}" destId="{24FBB2C6-793E-4872-B6FA-AD859CD9B083}" srcOrd="0" destOrd="0" presId="urn:microsoft.com/office/officeart/2008/layout/HalfCircleOrganizationChart"/>
    <dgm:cxn modelId="{7F36C9BC-B9EB-485D-8640-787CC6BEF450}" type="presParOf" srcId="{13DB7B24-549B-4A98-B4C2-25126B34614C}" destId="{60EBD118-9203-4B46-A726-607D95C73AB0}" srcOrd="1" destOrd="0" presId="urn:microsoft.com/office/officeart/2008/layout/HalfCircleOrganizationChart"/>
    <dgm:cxn modelId="{64FF7572-0334-4485-AA60-0E8C9FF1CF73}" type="presParOf" srcId="{13DB7B24-549B-4A98-B4C2-25126B34614C}" destId="{7535FAEC-709D-43E3-B56B-1428F9CE666F}" srcOrd="2" destOrd="0" presId="urn:microsoft.com/office/officeart/2008/layout/HalfCircleOrganizationChart"/>
    <dgm:cxn modelId="{C26E06B7-B88E-4F80-8494-9B0F42F05578}" type="presParOf" srcId="{13DB7B24-549B-4A98-B4C2-25126B34614C}" destId="{3A7727FB-0907-4533-A6F7-29D673B42241}" srcOrd="3" destOrd="0" presId="urn:microsoft.com/office/officeart/2008/layout/HalfCircleOrganizationChart"/>
    <dgm:cxn modelId="{81F7A446-6CF8-43AB-A680-DFBB76A4E521}" type="presParOf" srcId="{AF751C91-D9BA-4162-8E20-2340FDCEE2E8}" destId="{B5F886FD-D41D-4E5B-8379-982935FAD824}" srcOrd="1" destOrd="0" presId="urn:microsoft.com/office/officeart/2008/layout/HalfCircleOrganizationChart"/>
    <dgm:cxn modelId="{798EAE19-1727-4873-91DE-256A478AECFE}" type="presParOf" srcId="{AF751C91-D9BA-4162-8E20-2340FDCEE2E8}" destId="{8604C9EC-52E5-48A2-B4D2-9493A5FDDBE0}" srcOrd="2" destOrd="0" presId="urn:microsoft.com/office/officeart/2008/layout/HalfCircleOrganizationChart"/>
    <dgm:cxn modelId="{B5DA7110-3C0A-4124-93C1-A29A6F4CD946}" type="presParOf" srcId="{B5F429D6-EA1B-4339-BBFA-7F5AD11987FD}" destId="{9BC6D9E5-14BE-44D5-8EEE-3EC86307D8F3}" srcOrd="2" destOrd="0" presId="urn:microsoft.com/office/officeart/2008/layout/HalfCircleOrganizationChart"/>
    <dgm:cxn modelId="{EE6D9B0E-D1F3-44ED-B0BA-A053C0ECD9F0}" type="presParOf" srcId="{9BC6D9E5-14BE-44D5-8EEE-3EC86307D8F3}" destId="{8C2C7C7B-D5A4-46AF-9F15-BDCC77EB14E8}" srcOrd="0" destOrd="0" presId="urn:microsoft.com/office/officeart/2008/layout/HalfCircleOrganizationChart"/>
    <dgm:cxn modelId="{BD51D55B-8EB6-4756-9234-584894AB0CC9}" type="presParOf" srcId="{8C2C7C7B-D5A4-46AF-9F15-BDCC77EB14E8}" destId="{BC533AB8-BB47-4585-A1CA-B9A8B1DB11B0}" srcOrd="0" destOrd="0" presId="urn:microsoft.com/office/officeart/2008/layout/HalfCircleOrganizationChart"/>
    <dgm:cxn modelId="{A449087D-97DE-43A3-B992-65F955DFECF3}" type="presParOf" srcId="{8C2C7C7B-D5A4-46AF-9F15-BDCC77EB14E8}" destId="{08C616E4-7B0B-4684-8FF0-AD1F3A3FD0D9}" srcOrd="1" destOrd="0" presId="urn:microsoft.com/office/officeart/2008/layout/HalfCircleOrganizationChart"/>
    <dgm:cxn modelId="{7C207E0E-D232-4553-A308-A33BFA4D58F5}" type="presParOf" srcId="{8C2C7C7B-D5A4-46AF-9F15-BDCC77EB14E8}" destId="{53B1EADB-BF89-40E4-BE7A-BE698920F248}" srcOrd="2" destOrd="0" presId="urn:microsoft.com/office/officeart/2008/layout/HalfCircleOrganizationChart"/>
    <dgm:cxn modelId="{BBFE7357-5408-4389-9C3A-F44E586E1145}" type="presParOf" srcId="{8C2C7C7B-D5A4-46AF-9F15-BDCC77EB14E8}" destId="{B24963E1-5C07-4DBA-87D3-9982A40A05F2}" srcOrd="3" destOrd="0" presId="urn:microsoft.com/office/officeart/2008/layout/HalfCircleOrganizationChart"/>
    <dgm:cxn modelId="{6972A340-F7A0-42F6-9135-DD77999EADBE}" type="presParOf" srcId="{9BC6D9E5-14BE-44D5-8EEE-3EC86307D8F3}" destId="{BB603396-CCC8-453F-8901-EAFC10E0D5B3}" srcOrd="1" destOrd="0" presId="urn:microsoft.com/office/officeart/2008/layout/HalfCircleOrganizationChart"/>
    <dgm:cxn modelId="{80869675-2D28-4877-A239-D5F3839AFF26}" type="presParOf" srcId="{BB603396-CCC8-453F-8901-EAFC10E0D5B3}" destId="{3EFEA32B-E677-4910-854B-75D81477D607}" srcOrd="0" destOrd="0" presId="urn:microsoft.com/office/officeart/2008/layout/HalfCircleOrganizationChart"/>
    <dgm:cxn modelId="{3BD2CEC1-FA0B-4B18-9DAD-DA72D95B8A55}" type="presParOf" srcId="{BB603396-CCC8-453F-8901-EAFC10E0D5B3}" destId="{4AE09C29-9EE9-4539-866A-30AA6024791E}" srcOrd="1" destOrd="0" presId="urn:microsoft.com/office/officeart/2008/layout/HalfCircleOrganizationChart"/>
    <dgm:cxn modelId="{F6CC81E5-A77E-4FCF-9736-4EFEE973A74A}" type="presParOf" srcId="{4AE09C29-9EE9-4539-866A-30AA6024791E}" destId="{CD25767A-8AC9-4EE6-B46C-0CB11C03296A}" srcOrd="0" destOrd="0" presId="urn:microsoft.com/office/officeart/2008/layout/HalfCircleOrganizationChart"/>
    <dgm:cxn modelId="{B6E531DB-E286-4ACF-8FDE-7A95E9C02B59}" type="presParOf" srcId="{CD25767A-8AC9-4EE6-B46C-0CB11C03296A}" destId="{0E8DEB78-495B-4764-8925-0145720085BE}" srcOrd="0" destOrd="0" presId="urn:microsoft.com/office/officeart/2008/layout/HalfCircleOrganizationChart"/>
    <dgm:cxn modelId="{F44D9927-1FE5-44BD-946B-A12291C20A81}" type="presParOf" srcId="{CD25767A-8AC9-4EE6-B46C-0CB11C03296A}" destId="{FC7BEEAD-2B6F-4B98-B81D-0C41F58973C3}" srcOrd="1" destOrd="0" presId="urn:microsoft.com/office/officeart/2008/layout/HalfCircleOrganizationChart"/>
    <dgm:cxn modelId="{16CA0D4C-9D2F-4491-83B4-55095222DBAE}" type="presParOf" srcId="{CD25767A-8AC9-4EE6-B46C-0CB11C03296A}" destId="{42F2EF2A-7A84-40D4-8AC9-89A83D493157}" srcOrd="2" destOrd="0" presId="urn:microsoft.com/office/officeart/2008/layout/HalfCircleOrganizationChart"/>
    <dgm:cxn modelId="{556902ED-AF11-41B7-81FE-DF940E72C856}" type="presParOf" srcId="{CD25767A-8AC9-4EE6-B46C-0CB11C03296A}" destId="{B427284D-03D2-41CF-8B73-259C97BF5263}" srcOrd="3" destOrd="0" presId="urn:microsoft.com/office/officeart/2008/layout/HalfCircleOrganizationChart"/>
    <dgm:cxn modelId="{7BB9C5BD-D6EA-4ECA-92A7-5B09D5B2D999}" type="presParOf" srcId="{4AE09C29-9EE9-4539-866A-30AA6024791E}" destId="{47F23A62-6E0F-45CE-854E-816A98A0ED60}" srcOrd="1" destOrd="0" presId="urn:microsoft.com/office/officeart/2008/layout/HalfCircleOrganizationChart"/>
    <dgm:cxn modelId="{DF5C9CF1-F68D-4F4F-9313-56705B597F93}" type="presParOf" srcId="{4AE09C29-9EE9-4539-866A-30AA6024791E}" destId="{32F96F8D-80B2-4DE1-A1A8-4EAD5AE68DD0}" srcOrd="2" destOrd="0" presId="urn:microsoft.com/office/officeart/2008/layout/HalfCircleOrganizationChart"/>
    <dgm:cxn modelId="{36254B02-3C04-4135-8B87-A78A7C704747}" type="presParOf" srcId="{BB603396-CCC8-453F-8901-EAFC10E0D5B3}" destId="{EC8C59CE-BF64-48E7-B2E7-EC6DC947F1C4}" srcOrd="2" destOrd="0" presId="urn:microsoft.com/office/officeart/2008/layout/HalfCircleOrganizationChart"/>
    <dgm:cxn modelId="{2BF53E27-B71F-4152-B3B7-7FE9D4EF5510}" type="presParOf" srcId="{BB603396-CCC8-453F-8901-EAFC10E0D5B3}" destId="{76F3246A-0DAB-4193-80C7-EA83FBD01DC4}" srcOrd="3" destOrd="0" presId="urn:microsoft.com/office/officeart/2008/layout/HalfCircleOrganizationChart"/>
    <dgm:cxn modelId="{9E036AFE-DA12-43EA-A495-F947C4CA2327}" type="presParOf" srcId="{76F3246A-0DAB-4193-80C7-EA83FBD01DC4}" destId="{62BC1C49-5D5E-41F8-8FBD-EB7BA27B9B01}" srcOrd="0" destOrd="0" presId="urn:microsoft.com/office/officeart/2008/layout/HalfCircleOrganizationChart"/>
    <dgm:cxn modelId="{3B283039-2AC6-4EA2-AF7B-10DA57B46C5B}" type="presParOf" srcId="{62BC1C49-5D5E-41F8-8FBD-EB7BA27B9B01}" destId="{CD372AF5-2E1F-41BA-96E1-DDBEC2E881B4}" srcOrd="0" destOrd="0" presId="urn:microsoft.com/office/officeart/2008/layout/HalfCircleOrganizationChart"/>
    <dgm:cxn modelId="{D34FFD42-0B71-43CF-9ADD-F21291BE77F4}" type="presParOf" srcId="{62BC1C49-5D5E-41F8-8FBD-EB7BA27B9B01}" destId="{E9569A0D-E92C-4C24-ADCA-377EEF1AD11F}" srcOrd="1" destOrd="0" presId="urn:microsoft.com/office/officeart/2008/layout/HalfCircleOrganizationChart"/>
    <dgm:cxn modelId="{FA7F6943-6EF5-48A9-B912-D282DC867963}" type="presParOf" srcId="{62BC1C49-5D5E-41F8-8FBD-EB7BA27B9B01}" destId="{4940667D-5DD6-4976-A0F9-3AC59A335197}" srcOrd="2" destOrd="0" presId="urn:microsoft.com/office/officeart/2008/layout/HalfCircleOrganizationChart"/>
    <dgm:cxn modelId="{BDA1A84F-8B0C-4639-9439-26C7B8CE5A0B}" type="presParOf" srcId="{62BC1C49-5D5E-41F8-8FBD-EB7BA27B9B01}" destId="{79CC3AFD-C38F-4717-A971-9BB47DDEC74F}" srcOrd="3" destOrd="0" presId="urn:microsoft.com/office/officeart/2008/layout/HalfCircleOrganizationChart"/>
    <dgm:cxn modelId="{B5F4DC38-F45C-40FB-930B-E8674E510B0C}" type="presParOf" srcId="{76F3246A-0DAB-4193-80C7-EA83FBD01DC4}" destId="{F0BEFAEA-7C9E-40D5-8CBB-5B87ADD97062}" srcOrd="1" destOrd="0" presId="urn:microsoft.com/office/officeart/2008/layout/HalfCircleOrganizationChart"/>
    <dgm:cxn modelId="{BB832CBD-1DC6-46AD-94DE-E4A9BE93D387}" type="presParOf" srcId="{76F3246A-0DAB-4193-80C7-EA83FBD01DC4}" destId="{67EAD8C7-868C-474D-97DA-01F64AF36558}" srcOrd="2" destOrd="0" presId="urn:microsoft.com/office/officeart/2008/layout/HalfCircleOrganizationChart"/>
    <dgm:cxn modelId="{E8E51B13-DA03-4604-B9F7-64E6E803F584}" type="presParOf" srcId="{9BC6D9E5-14BE-44D5-8EEE-3EC86307D8F3}" destId="{ED67E1C1-99E9-4A55-BE6A-FAD7306B4647}" srcOrd="2" destOrd="0" presId="urn:microsoft.com/office/officeart/2008/layout/HalfCircleOrganizationChart"/>
    <dgm:cxn modelId="{D31B4D85-1C2D-496F-BF81-0D1E04B149DF}" type="presParOf" srcId="{B5F429D6-EA1B-4339-BBFA-7F5AD11987FD}" destId="{CB3FA5BA-CEC5-4627-8D48-CEF9DEEC1277}" srcOrd="3" destOrd="0" presId="urn:microsoft.com/office/officeart/2008/layout/HalfCircleOrganizationChart"/>
    <dgm:cxn modelId="{38F7A244-B4A4-473C-9726-7F510D97E821}" type="presParOf" srcId="{CB3FA5BA-CEC5-4627-8D48-CEF9DEEC1277}" destId="{ED144B49-CC85-4670-AEB1-C11571100A2E}" srcOrd="0" destOrd="0" presId="urn:microsoft.com/office/officeart/2008/layout/HalfCircleOrganizationChart"/>
    <dgm:cxn modelId="{AE036F57-55F6-4C10-89F9-665686527E48}" type="presParOf" srcId="{ED144B49-CC85-4670-AEB1-C11571100A2E}" destId="{DE6F1537-2E0F-4440-86E7-8335D5FDB4E8}" srcOrd="0" destOrd="0" presId="urn:microsoft.com/office/officeart/2008/layout/HalfCircleOrganizationChart"/>
    <dgm:cxn modelId="{40521548-0335-404E-8E0B-B63B90C887FE}" type="presParOf" srcId="{ED144B49-CC85-4670-AEB1-C11571100A2E}" destId="{C954760B-75F0-4E39-AD40-9F3F8B133F4F}" srcOrd="1" destOrd="0" presId="urn:microsoft.com/office/officeart/2008/layout/HalfCircleOrganizationChart"/>
    <dgm:cxn modelId="{D96DF4F7-2BF8-4C53-8591-4B4F7B83618F}" type="presParOf" srcId="{ED144B49-CC85-4670-AEB1-C11571100A2E}" destId="{BC55FCAC-1296-4AD4-BE58-E6B16AF2DB75}" srcOrd="2" destOrd="0" presId="urn:microsoft.com/office/officeart/2008/layout/HalfCircleOrganizationChart"/>
    <dgm:cxn modelId="{C2CF78E3-DA4A-4099-AAF9-0915426D9E63}" type="presParOf" srcId="{ED144B49-CC85-4670-AEB1-C11571100A2E}" destId="{67EF753D-148A-4EEC-B935-60A1A6032707}" srcOrd="3" destOrd="0" presId="urn:microsoft.com/office/officeart/2008/layout/HalfCircleOrganizationChart"/>
    <dgm:cxn modelId="{295C9457-B05C-48FB-B1F8-682BFB84610A}" type="presParOf" srcId="{CB3FA5BA-CEC5-4627-8D48-CEF9DEEC1277}" destId="{6E5EA432-3E3F-4C0D-839E-076A8DCDD19F}" srcOrd="1" destOrd="0" presId="urn:microsoft.com/office/officeart/2008/layout/HalfCircleOrganizationChart"/>
    <dgm:cxn modelId="{7F6CF5A2-B65C-46B7-8D37-394EF4470D08}" type="presParOf" srcId="{CB3FA5BA-CEC5-4627-8D48-CEF9DEEC1277}" destId="{99355C14-F3D1-49FC-B3B8-F1763ACAA898}" srcOrd="2" destOrd="0" presId="urn:microsoft.com/office/officeart/2008/layout/HalfCircleOrganizationChart"/>
    <dgm:cxn modelId="{0DA338FF-2C98-46F9-A2CA-A2A98BBFC4DD}" type="presParOf" srcId="{B5F429D6-EA1B-4339-BBFA-7F5AD11987FD}" destId="{52CD92CE-0705-4C63-85D4-501EDE2DF52E}" srcOrd="4" destOrd="0" presId="urn:microsoft.com/office/officeart/2008/layout/HalfCircleOrganizationChart"/>
    <dgm:cxn modelId="{C98C09E4-3098-4770-BDBB-ED9FAE8BBE57}" type="presParOf" srcId="{52CD92CE-0705-4C63-85D4-501EDE2DF52E}" destId="{04FD0A85-AAA2-49A8-86C5-6D105481CC70}" srcOrd="0" destOrd="0" presId="urn:microsoft.com/office/officeart/2008/layout/HalfCircleOrganizationChart"/>
    <dgm:cxn modelId="{7621312D-91A5-4307-B1D9-CA2AD7B6694F}" type="presParOf" srcId="{04FD0A85-AAA2-49A8-86C5-6D105481CC70}" destId="{A12E5805-E088-48D2-8ADE-CDDCC998681B}" srcOrd="0" destOrd="0" presId="urn:microsoft.com/office/officeart/2008/layout/HalfCircleOrganizationChart"/>
    <dgm:cxn modelId="{E42DA9DD-62EC-4AE2-B7D0-F7AA15417841}" type="presParOf" srcId="{04FD0A85-AAA2-49A8-86C5-6D105481CC70}" destId="{7B2E6724-7489-45F9-89A1-B2918EAA5D95}" srcOrd="1" destOrd="0" presId="urn:microsoft.com/office/officeart/2008/layout/HalfCircleOrganizationChart"/>
    <dgm:cxn modelId="{E4BF896B-8AF6-44EE-B6C5-0B4DF900CF14}" type="presParOf" srcId="{04FD0A85-AAA2-49A8-86C5-6D105481CC70}" destId="{3EB61AE3-866E-400F-B691-E747E1E9E7E6}" srcOrd="2" destOrd="0" presId="urn:microsoft.com/office/officeart/2008/layout/HalfCircleOrganizationChart"/>
    <dgm:cxn modelId="{F3DD26AC-C7E7-4720-AFD2-D5B412799D32}" type="presParOf" srcId="{04FD0A85-AAA2-49A8-86C5-6D105481CC70}" destId="{0D7664CC-1A7E-4999-8725-305D387827F3}" srcOrd="3" destOrd="0" presId="urn:microsoft.com/office/officeart/2008/layout/HalfCircleOrganizationChart"/>
    <dgm:cxn modelId="{34AC9CF9-D91F-450A-B9D0-C7B2663D6C1B}" type="presParOf" srcId="{52CD92CE-0705-4C63-85D4-501EDE2DF52E}" destId="{BE761D18-89A9-4C81-A4F7-E217FFE00233}" srcOrd="1" destOrd="0" presId="urn:microsoft.com/office/officeart/2008/layout/HalfCircleOrganizationChart"/>
    <dgm:cxn modelId="{3EAD6CA7-CAB9-4A79-88AE-D06A6397FBA7}" type="presParOf" srcId="{52CD92CE-0705-4C63-85D4-501EDE2DF52E}" destId="{7F65E53D-E9B6-4D4D-8E15-CE9EAAB268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1DE33-5996-40C9-90E9-557C9F0D4F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2E7B22-0BE1-46E4-A1A7-F2C0321881A2}">
      <dgm:prSet/>
      <dgm:spPr/>
      <dgm:t>
        <a:bodyPr/>
        <a:lstStyle/>
        <a:p>
          <a:r>
            <a:rPr lang="ru-RU"/>
            <a:t>Поиск партнёров на зарубежных рынках</a:t>
          </a:r>
          <a:endParaRPr lang="en-US"/>
        </a:p>
      </dgm:t>
    </dgm:pt>
    <dgm:pt modelId="{A2B52AED-9723-43E2-BFA3-4B4E7BEB396D}" type="parTrans" cxnId="{C5157DFF-5D62-467F-B5DA-7A6A94211D51}">
      <dgm:prSet/>
      <dgm:spPr/>
      <dgm:t>
        <a:bodyPr/>
        <a:lstStyle/>
        <a:p>
          <a:endParaRPr lang="en-US"/>
        </a:p>
      </dgm:t>
    </dgm:pt>
    <dgm:pt modelId="{59984088-8282-48F5-A8C6-E75CAA61B569}" type="sibTrans" cxnId="{C5157DFF-5D62-467F-B5DA-7A6A94211D51}">
      <dgm:prSet/>
      <dgm:spPr/>
      <dgm:t>
        <a:bodyPr/>
        <a:lstStyle/>
        <a:p>
          <a:endParaRPr lang="en-US"/>
        </a:p>
      </dgm:t>
    </dgm:pt>
    <dgm:pt modelId="{06A550D9-625E-4A43-95E1-EC8CBFA075C0}">
      <dgm:prSet/>
      <dgm:spPr/>
      <dgm:t>
        <a:bodyPr/>
        <a:lstStyle/>
        <a:p>
          <a:r>
            <a:rPr lang="ru-RU"/>
            <a:t>Консультации по аспектам ВЭД (логистика, таможня, право, валютный контроль)</a:t>
          </a:r>
          <a:endParaRPr lang="en-US"/>
        </a:p>
      </dgm:t>
    </dgm:pt>
    <dgm:pt modelId="{83958213-0320-4E6E-A91B-29E8AC81BBAF}" type="parTrans" cxnId="{26839C65-3F06-4C5A-844D-9230FB0E662C}">
      <dgm:prSet/>
      <dgm:spPr/>
      <dgm:t>
        <a:bodyPr/>
        <a:lstStyle/>
        <a:p>
          <a:endParaRPr lang="en-US"/>
        </a:p>
      </dgm:t>
    </dgm:pt>
    <dgm:pt modelId="{174DB1EF-7480-4481-9D31-B3C69A8D3B00}" type="sibTrans" cxnId="{26839C65-3F06-4C5A-844D-9230FB0E662C}">
      <dgm:prSet/>
      <dgm:spPr/>
      <dgm:t>
        <a:bodyPr/>
        <a:lstStyle/>
        <a:p>
          <a:endParaRPr lang="en-US"/>
        </a:p>
      </dgm:t>
    </dgm:pt>
    <dgm:pt modelId="{CBB0CF24-BBE2-4F01-883C-CA0518FC611D}">
      <dgm:prSet/>
      <dgm:spPr/>
      <dgm:t>
        <a:bodyPr/>
        <a:lstStyle/>
        <a:p>
          <a:r>
            <a:rPr lang="ru-RU"/>
            <a:t>Сертификация продукции и регистрация торговой марки / знака за рубежом</a:t>
          </a:r>
          <a:endParaRPr lang="en-US"/>
        </a:p>
      </dgm:t>
    </dgm:pt>
    <dgm:pt modelId="{FB1990A0-C14E-4AEA-A422-B22623A07B04}" type="parTrans" cxnId="{9736E52F-398E-4035-98C6-61AB176D12CF}">
      <dgm:prSet/>
      <dgm:spPr/>
      <dgm:t>
        <a:bodyPr/>
        <a:lstStyle/>
        <a:p>
          <a:endParaRPr lang="en-US"/>
        </a:p>
      </dgm:t>
    </dgm:pt>
    <dgm:pt modelId="{EA2AC6D7-5688-4B5A-9A2B-116F4DD9B5AB}" type="sibTrans" cxnId="{9736E52F-398E-4035-98C6-61AB176D12CF}">
      <dgm:prSet/>
      <dgm:spPr/>
      <dgm:t>
        <a:bodyPr/>
        <a:lstStyle/>
        <a:p>
          <a:endParaRPr lang="en-US"/>
        </a:p>
      </dgm:t>
    </dgm:pt>
    <dgm:pt modelId="{A1598175-9F25-4C91-923F-5367B9E81CC9}">
      <dgm:prSet/>
      <dgm:spPr/>
      <dgm:t>
        <a:bodyPr/>
        <a:lstStyle/>
        <a:p>
          <a:r>
            <a:rPr lang="ru-RU"/>
            <a:t>Создание сайта экспортёра на иностранном языке</a:t>
          </a:r>
          <a:endParaRPr lang="en-US"/>
        </a:p>
      </dgm:t>
    </dgm:pt>
    <dgm:pt modelId="{251FB06C-ABC8-4FFF-947D-60E52A4DAC9C}" type="parTrans" cxnId="{D00F6056-D5F8-4AF6-AA22-2D20A66E5E88}">
      <dgm:prSet/>
      <dgm:spPr/>
      <dgm:t>
        <a:bodyPr/>
        <a:lstStyle/>
        <a:p>
          <a:endParaRPr lang="en-US"/>
        </a:p>
      </dgm:t>
    </dgm:pt>
    <dgm:pt modelId="{3774832C-4AB0-4639-9DFE-CAA0F0EC3C04}" type="sibTrans" cxnId="{D00F6056-D5F8-4AF6-AA22-2D20A66E5E88}">
      <dgm:prSet/>
      <dgm:spPr/>
      <dgm:t>
        <a:bodyPr/>
        <a:lstStyle/>
        <a:p>
          <a:endParaRPr lang="en-US"/>
        </a:p>
      </dgm:t>
    </dgm:pt>
    <dgm:pt modelId="{1A5019E2-229E-4F61-8B46-4AC708FBAF7F}">
      <dgm:prSet/>
      <dgm:spPr/>
      <dgm:t>
        <a:bodyPr/>
        <a:lstStyle/>
        <a:p>
          <a:r>
            <a:rPr lang="ru-RU"/>
            <a:t>Перевод презентационных и иных материалов компании иностранные языки</a:t>
          </a:r>
          <a:endParaRPr lang="en-US"/>
        </a:p>
      </dgm:t>
    </dgm:pt>
    <dgm:pt modelId="{DA3A3326-2FD8-4174-B464-4F1E4718233C}" type="parTrans" cxnId="{F2D7F3AE-605C-445F-96C0-F027131CEC01}">
      <dgm:prSet/>
      <dgm:spPr/>
      <dgm:t>
        <a:bodyPr/>
        <a:lstStyle/>
        <a:p>
          <a:endParaRPr lang="en-US"/>
        </a:p>
      </dgm:t>
    </dgm:pt>
    <dgm:pt modelId="{32E6C19D-EF8A-4341-B71E-45F31A255328}" type="sibTrans" cxnId="{F2D7F3AE-605C-445F-96C0-F027131CEC01}">
      <dgm:prSet/>
      <dgm:spPr/>
      <dgm:t>
        <a:bodyPr/>
        <a:lstStyle/>
        <a:p>
          <a:endParaRPr lang="en-US"/>
        </a:p>
      </dgm:t>
    </dgm:pt>
    <dgm:pt modelId="{BA98BA6A-B7A9-4CA3-9857-ED5CB1FCA6D4}">
      <dgm:prSet/>
      <dgm:spPr/>
      <dgm:t>
        <a:bodyPr/>
        <a:lstStyle/>
        <a:p>
          <a:r>
            <a:rPr lang="ru-RU"/>
            <a:t>Бизнес-миссии в иностранные государства</a:t>
          </a:r>
          <a:endParaRPr lang="en-US"/>
        </a:p>
      </dgm:t>
    </dgm:pt>
    <dgm:pt modelId="{4624115A-E3D0-4335-882E-9BFE87F0FFC7}" type="parTrans" cxnId="{A51F41FB-9526-418A-9917-F8F14BA72434}">
      <dgm:prSet/>
      <dgm:spPr/>
      <dgm:t>
        <a:bodyPr/>
        <a:lstStyle/>
        <a:p>
          <a:endParaRPr lang="en-US"/>
        </a:p>
      </dgm:t>
    </dgm:pt>
    <dgm:pt modelId="{239B5711-6EAA-40C2-B632-9355090A6B07}" type="sibTrans" cxnId="{A51F41FB-9526-418A-9917-F8F14BA72434}">
      <dgm:prSet/>
      <dgm:spPr/>
      <dgm:t>
        <a:bodyPr/>
        <a:lstStyle/>
        <a:p>
          <a:endParaRPr lang="en-US"/>
        </a:p>
      </dgm:t>
    </dgm:pt>
    <dgm:pt modelId="{FBC8421B-0697-41B3-A91C-ABB8827BA98D}">
      <dgm:prSet/>
      <dgm:spPr/>
      <dgm:t>
        <a:bodyPr/>
        <a:lstStyle/>
        <a:p>
          <a:r>
            <a:rPr lang="ru-RU"/>
            <a:t>Организация участия в международных выставках</a:t>
          </a:r>
          <a:endParaRPr lang="en-US"/>
        </a:p>
      </dgm:t>
    </dgm:pt>
    <dgm:pt modelId="{4EC5E9F7-4F0A-48A6-80F0-057CE54AB2AE}" type="parTrans" cxnId="{61F3C372-4D1C-4DCF-8257-D2E463DAF92B}">
      <dgm:prSet/>
      <dgm:spPr/>
      <dgm:t>
        <a:bodyPr/>
        <a:lstStyle/>
        <a:p>
          <a:endParaRPr lang="en-US"/>
        </a:p>
      </dgm:t>
    </dgm:pt>
    <dgm:pt modelId="{1942C138-7C7B-4A0D-84B9-3633A8382721}" type="sibTrans" cxnId="{61F3C372-4D1C-4DCF-8257-D2E463DAF92B}">
      <dgm:prSet/>
      <dgm:spPr/>
      <dgm:t>
        <a:bodyPr/>
        <a:lstStyle/>
        <a:p>
          <a:endParaRPr lang="en-US"/>
        </a:p>
      </dgm:t>
    </dgm:pt>
    <dgm:pt modelId="{CFD3E248-C5D5-408B-8674-9CDDBA359990}">
      <dgm:prSet/>
      <dgm:spPr/>
      <dgm:t>
        <a:bodyPr/>
        <a:lstStyle/>
        <a:p>
          <a:r>
            <a:rPr lang="ru-RU"/>
            <a:t>Регистрация на иностранных маркетплейсах</a:t>
          </a:r>
          <a:endParaRPr lang="en-US"/>
        </a:p>
      </dgm:t>
    </dgm:pt>
    <dgm:pt modelId="{4748D528-4EFB-4155-B603-5AB3A9303618}" type="parTrans" cxnId="{7002D36D-0680-48BE-96CA-7A62D8E3E9D3}">
      <dgm:prSet/>
      <dgm:spPr/>
      <dgm:t>
        <a:bodyPr/>
        <a:lstStyle/>
        <a:p>
          <a:endParaRPr lang="en-US"/>
        </a:p>
      </dgm:t>
    </dgm:pt>
    <dgm:pt modelId="{2FE58D0E-3EE1-4427-8C64-EC3D516327F9}" type="sibTrans" cxnId="{7002D36D-0680-48BE-96CA-7A62D8E3E9D3}">
      <dgm:prSet/>
      <dgm:spPr/>
      <dgm:t>
        <a:bodyPr/>
        <a:lstStyle/>
        <a:p>
          <a:endParaRPr lang="en-US"/>
        </a:p>
      </dgm:t>
    </dgm:pt>
    <dgm:pt modelId="{17B56D90-E197-471D-8DF5-7033F151CE1B}">
      <dgm:prSet/>
      <dgm:spPr/>
      <dgm:t>
        <a:bodyPr/>
        <a:lstStyle/>
        <a:p>
          <a:r>
            <a:rPr lang="ru-RU" dirty="0"/>
            <a:t>Прием иностранных делегаций на территории региона</a:t>
          </a:r>
          <a:endParaRPr lang="en-US" dirty="0"/>
        </a:p>
      </dgm:t>
    </dgm:pt>
    <dgm:pt modelId="{5DE72D71-7D57-4751-8B49-C3CD7CF958EB}" type="parTrans" cxnId="{78BB7E3C-F59C-4950-A3F9-508EB209A891}">
      <dgm:prSet/>
      <dgm:spPr/>
      <dgm:t>
        <a:bodyPr/>
        <a:lstStyle/>
        <a:p>
          <a:endParaRPr lang="en-US"/>
        </a:p>
      </dgm:t>
    </dgm:pt>
    <dgm:pt modelId="{CF0B630C-253C-4240-96BB-D4BCFF25B5BC}" type="sibTrans" cxnId="{78BB7E3C-F59C-4950-A3F9-508EB209A891}">
      <dgm:prSet/>
      <dgm:spPr/>
      <dgm:t>
        <a:bodyPr/>
        <a:lstStyle/>
        <a:p>
          <a:endParaRPr lang="en-US"/>
        </a:p>
      </dgm:t>
    </dgm:pt>
    <dgm:pt modelId="{C0EBB72D-E00F-46AA-8CE3-81E53FF7D623}" type="pres">
      <dgm:prSet presAssocID="{EB61DE33-5996-40C9-90E9-557C9F0D4F72}" presName="diagram" presStyleCnt="0">
        <dgm:presLayoutVars>
          <dgm:dir/>
          <dgm:resizeHandles val="exact"/>
        </dgm:presLayoutVars>
      </dgm:prSet>
      <dgm:spPr/>
    </dgm:pt>
    <dgm:pt modelId="{E86723E3-21D7-4CA4-A61C-0D1A64C0C7E6}" type="pres">
      <dgm:prSet presAssocID="{D32E7B22-0BE1-46E4-A1A7-F2C0321881A2}" presName="node" presStyleLbl="node1" presStyleIdx="0" presStyleCnt="9">
        <dgm:presLayoutVars>
          <dgm:bulletEnabled val="1"/>
        </dgm:presLayoutVars>
      </dgm:prSet>
      <dgm:spPr/>
    </dgm:pt>
    <dgm:pt modelId="{57758EA0-C444-4543-BA16-49B21B54E2CC}" type="pres">
      <dgm:prSet presAssocID="{59984088-8282-48F5-A8C6-E75CAA61B569}" presName="sibTrans" presStyleCnt="0"/>
      <dgm:spPr/>
    </dgm:pt>
    <dgm:pt modelId="{99A176E5-F3A6-4361-B836-81A2830BBD46}" type="pres">
      <dgm:prSet presAssocID="{06A550D9-625E-4A43-95E1-EC8CBFA075C0}" presName="node" presStyleLbl="node1" presStyleIdx="1" presStyleCnt="9">
        <dgm:presLayoutVars>
          <dgm:bulletEnabled val="1"/>
        </dgm:presLayoutVars>
      </dgm:prSet>
      <dgm:spPr/>
    </dgm:pt>
    <dgm:pt modelId="{F046E3CB-8C34-46CD-9723-8CA73659461D}" type="pres">
      <dgm:prSet presAssocID="{174DB1EF-7480-4481-9D31-B3C69A8D3B00}" presName="sibTrans" presStyleCnt="0"/>
      <dgm:spPr/>
    </dgm:pt>
    <dgm:pt modelId="{FA7866E6-7D0B-4194-AA31-BFDDB3A1655A}" type="pres">
      <dgm:prSet presAssocID="{CBB0CF24-BBE2-4F01-883C-CA0518FC611D}" presName="node" presStyleLbl="node1" presStyleIdx="2" presStyleCnt="9">
        <dgm:presLayoutVars>
          <dgm:bulletEnabled val="1"/>
        </dgm:presLayoutVars>
      </dgm:prSet>
      <dgm:spPr/>
    </dgm:pt>
    <dgm:pt modelId="{08032E53-71B5-4774-A680-BBCC96AE6DC0}" type="pres">
      <dgm:prSet presAssocID="{EA2AC6D7-5688-4B5A-9A2B-116F4DD9B5AB}" presName="sibTrans" presStyleCnt="0"/>
      <dgm:spPr/>
    </dgm:pt>
    <dgm:pt modelId="{E0A8E1F7-162D-47D8-A881-9F6074331389}" type="pres">
      <dgm:prSet presAssocID="{A1598175-9F25-4C91-923F-5367B9E81CC9}" presName="node" presStyleLbl="node1" presStyleIdx="3" presStyleCnt="9">
        <dgm:presLayoutVars>
          <dgm:bulletEnabled val="1"/>
        </dgm:presLayoutVars>
      </dgm:prSet>
      <dgm:spPr/>
    </dgm:pt>
    <dgm:pt modelId="{20E4E4B0-6C9F-41F2-8ED0-A8FE325914B9}" type="pres">
      <dgm:prSet presAssocID="{3774832C-4AB0-4639-9DFE-CAA0F0EC3C04}" presName="sibTrans" presStyleCnt="0"/>
      <dgm:spPr/>
    </dgm:pt>
    <dgm:pt modelId="{DE90DF21-E630-4920-B49D-41E2936FCF40}" type="pres">
      <dgm:prSet presAssocID="{1A5019E2-229E-4F61-8B46-4AC708FBAF7F}" presName="node" presStyleLbl="node1" presStyleIdx="4" presStyleCnt="9">
        <dgm:presLayoutVars>
          <dgm:bulletEnabled val="1"/>
        </dgm:presLayoutVars>
      </dgm:prSet>
      <dgm:spPr/>
    </dgm:pt>
    <dgm:pt modelId="{B8169CB4-CC78-406C-A893-DD2D202AFA3A}" type="pres">
      <dgm:prSet presAssocID="{32E6C19D-EF8A-4341-B71E-45F31A255328}" presName="sibTrans" presStyleCnt="0"/>
      <dgm:spPr/>
    </dgm:pt>
    <dgm:pt modelId="{008399ED-7A72-47B1-BFB2-694C61CF318C}" type="pres">
      <dgm:prSet presAssocID="{BA98BA6A-B7A9-4CA3-9857-ED5CB1FCA6D4}" presName="node" presStyleLbl="node1" presStyleIdx="5" presStyleCnt="9">
        <dgm:presLayoutVars>
          <dgm:bulletEnabled val="1"/>
        </dgm:presLayoutVars>
      </dgm:prSet>
      <dgm:spPr/>
    </dgm:pt>
    <dgm:pt modelId="{51C65B30-4AD9-4865-AD72-B51C89FF5A01}" type="pres">
      <dgm:prSet presAssocID="{239B5711-6EAA-40C2-B632-9355090A6B07}" presName="sibTrans" presStyleCnt="0"/>
      <dgm:spPr/>
    </dgm:pt>
    <dgm:pt modelId="{D44288A6-939D-4BA8-B100-1B013AD0C62C}" type="pres">
      <dgm:prSet presAssocID="{FBC8421B-0697-41B3-A91C-ABB8827BA98D}" presName="node" presStyleLbl="node1" presStyleIdx="6" presStyleCnt="9">
        <dgm:presLayoutVars>
          <dgm:bulletEnabled val="1"/>
        </dgm:presLayoutVars>
      </dgm:prSet>
      <dgm:spPr/>
    </dgm:pt>
    <dgm:pt modelId="{DB2E3B27-3A6C-40BC-8C35-D0259E780ABB}" type="pres">
      <dgm:prSet presAssocID="{1942C138-7C7B-4A0D-84B9-3633A8382721}" presName="sibTrans" presStyleCnt="0"/>
      <dgm:spPr/>
    </dgm:pt>
    <dgm:pt modelId="{EC8F052B-3E74-4171-BB46-F7B4DA0B4072}" type="pres">
      <dgm:prSet presAssocID="{CFD3E248-C5D5-408B-8674-9CDDBA359990}" presName="node" presStyleLbl="node1" presStyleIdx="7" presStyleCnt="9">
        <dgm:presLayoutVars>
          <dgm:bulletEnabled val="1"/>
        </dgm:presLayoutVars>
      </dgm:prSet>
      <dgm:spPr/>
    </dgm:pt>
    <dgm:pt modelId="{B3C46487-F1C5-4C0F-92E0-FBE2D2A15439}" type="pres">
      <dgm:prSet presAssocID="{2FE58D0E-3EE1-4427-8C64-EC3D516327F9}" presName="sibTrans" presStyleCnt="0"/>
      <dgm:spPr/>
    </dgm:pt>
    <dgm:pt modelId="{59038281-B4D8-4737-90B5-C6B2C906BE13}" type="pres">
      <dgm:prSet presAssocID="{17B56D90-E197-471D-8DF5-7033F151CE1B}" presName="node" presStyleLbl="node1" presStyleIdx="8" presStyleCnt="9">
        <dgm:presLayoutVars>
          <dgm:bulletEnabled val="1"/>
        </dgm:presLayoutVars>
      </dgm:prSet>
      <dgm:spPr/>
    </dgm:pt>
  </dgm:ptLst>
  <dgm:cxnLst>
    <dgm:cxn modelId="{A067810C-F0D0-417E-B339-D8B5D0E5E429}" type="presOf" srcId="{CFD3E248-C5D5-408B-8674-9CDDBA359990}" destId="{EC8F052B-3E74-4171-BB46-F7B4DA0B4072}" srcOrd="0" destOrd="0" presId="urn:microsoft.com/office/officeart/2005/8/layout/default"/>
    <dgm:cxn modelId="{630CE31C-E460-4688-AB1A-22E7376CBA7A}" type="presOf" srcId="{EB61DE33-5996-40C9-90E9-557C9F0D4F72}" destId="{C0EBB72D-E00F-46AA-8CE3-81E53FF7D623}" srcOrd="0" destOrd="0" presId="urn:microsoft.com/office/officeart/2005/8/layout/default"/>
    <dgm:cxn modelId="{9736E52F-398E-4035-98C6-61AB176D12CF}" srcId="{EB61DE33-5996-40C9-90E9-557C9F0D4F72}" destId="{CBB0CF24-BBE2-4F01-883C-CA0518FC611D}" srcOrd="2" destOrd="0" parTransId="{FB1990A0-C14E-4AEA-A422-B22623A07B04}" sibTransId="{EA2AC6D7-5688-4B5A-9A2B-116F4DD9B5AB}"/>
    <dgm:cxn modelId="{BFC4CE3A-D190-406D-91B1-96FAC24649C1}" type="presOf" srcId="{06A550D9-625E-4A43-95E1-EC8CBFA075C0}" destId="{99A176E5-F3A6-4361-B836-81A2830BBD46}" srcOrd="0" destOrd="0" presId="urn:microsoft.com/office/officeart/2005/8/layout/default"/>
    <dgm:cxn modelId="{AE94613C-C769-4A0E-A9F5-945A8EFB8A4E}" type="presOf" srcId="{D32E7B22-0BE1-46E4-A1A7-F2C0321881A2}" destId="{E86723E3-21D7-4CA4-A61C-0D1A64C0C7E6}" srcOrd="0" destOrd="0" presId="urn:microsoft.com/office/officeart/2005/8/layout/default"/>
    <dgm:cxn modelId="{78BB7E3C-F59C-4950-A3F9-508EB209A891}" srcId="{EB61DE33-5996-40C9-90E9-557C9F0D4F72}" destId="{17B56D90-E197-471D-8DF5-7033F151CE1B}" srcOrd="8" destOrd="0" parTransId="{5DE72D71-7D57-4751-8B49-C3CD7CF958EB}" sibTransId="{CF0B630C-253C-4240-96BB-D4BCFF25B5BC}"/>
    <dgm:cxn modelId="{EEC2D860-590E-4507-AEA4-E7142A28336F}" type="presOf" srcId="{17B56D90-E197-471D-8DF5-7033F151CE1B}" destId="{59038281-B4D8-4737-90B5-C6B2C906BE13}" srcOrd="0" destOrd="0" presId="urn:microsoft.com/office/officeart/2005/8/layout/default"/>
    <dgm:cxn modelId="{9B4EB662-5F57-4752-957D-15954A6B0759}" type="presOf" srcId="{CBB0CF24-BBE2-4F01-883C-CA0518FC611D}" destId="{FA7866E6-7D0B-4194-AA31-BFDDB3A1655A}" srcOrd="0" destOrd="0" presId="urn:microsoft.com/office/officeart/2005/8/layout/default"/>
    <dgm:cxn modelId="{26839C65-3F06-4C5A-844D-9230FB0E662C}" srcId="{EB61DE33-5996-40C9-90E9-557C9F0D4F72}" destId="{06A550D9-625E-4A43-95E1-EC8CBFA075C0}" srcOrd="1" destOrd="0" parTransId="{83958213-0320-4E6E-A91B-29E8AC81BBAF}" sibTransId="{174DB1EF-7480-4481-9D31-B3C69A8D3B00}"/>
    <dgm:cxn modelId="{7002D36D-0680-48BE-96CA-7A62D8E3E9D3}" srcId="{EB61DE33-5996-40C9-90E9-557C9F0D4F72}" destId="{CFD3E248-C5D5-408B-8674-9CDDBA359990}" srcOrd="7" destOrd="0" parTransId="{4748D528-4EFB-4155-B603-5AB3A9303618}" sibTransId="{2FE58D0E-3EE1-4427-8C64-EC3D516327F9}"/>
    <dgm:cxn modelId="{C4608F70-702E-4A93-B8BE-41504A77A792}" type="presOf" srcId="{FBC8421B-0697-41B3-A91C-ABB8827BA98D}" destId="{D44288A6-939D-4BA8-B100-1B013AD0C62C}" srcOrd="0" destOrd="0" presId="urn:microsoft.com/office/officeart/2005/8/layout/default"/>
    <dgm:cxn modelId="{61F3C372-4D1C-4DCF-8257-D2E463DAF92B}" srcId="{EB61DE33-5996-40C9-90E9-557C9F0D4F72}" destId="{FBC8421B-0697-41B3-A91C-ABB8827BA98D}" srcOrd="6" destOrd="0" parTransId="{4EC5E9F7-4F0A-48A6-80F0-057CE54AB2AE}" sibTransId="{1942C138-7C7B-4A0D-84B9-3633A8382721}"/>
    <dgm:cxn modelId="{D00F6056-D5F8-4AF6-AA22-2D20A66E5E88}" srcId="{EB61DE33-5996-40C9-90E9-557C9F0D4F72}" destId="{A1598175-9F25-4C91-923F-5367B9E81CC9}" srcOrd="3" destOrd="0" parTransId="{251FB06C-ABC8-4FFF-947D-60E52A4DAC9C}" sibTransId="{3774832C-4AB0-4639-9DFE-CAA0F0EC3C04}"/>
    <dgm:cxn modelId="{2031078D-55C1-4E1A-ADE2-B7EB6F3F8017}" type="presOf" srcId="{A1598175-9F25-4C91-923F-5367B9E81CC9}" destId="{E0A8E1F7-162D-47D8-A881-9F6074331389}" srcOrd="0" destOrd="0" presId="urn:microsoft.com/office/officeart/2005/8/layout/default"/>
    <dgm:cxn modelId="{F2D7F3AE-605C-445F-96C0-F027131CEC01}" srcId="{EB61DE33-5996-40C9-90E9-557C9F0D4F72}" destId="{1A5019E2-229E-4F61-8B46-4AC708FBAF7F}" srcOrd="4" destOrd="0" parTransId="{DA3A3326-2FD8-4174-B464-4F1E4718233C}" sibTransId="{32E6C19D-EF8A-4341-B71E-45F31A255328}"/>
    <dgm:cxn modelId="{814956D5-9183-4AAD-9178-8BB6053D30E4}" type="presOf" srcId="{BA98BA6A-B7A9-4CA3-9857-ED5CB1FCA6D4}" destId="{008399ED-7A72-47B1-BFB2-694C61CF318C}" srcOrd="0" destOrd="0" presId="urn:microsoft.com/office/officeart/2005/8/layout/default"/>
    <dgm:cxn modelId="{00BF98E2-6B94-4791-8295-10E9B74F0D51}" type="presOf" srcId="{1A5019E2-229E-4F61-8B46-4AC708FBAF7F}" destId="{DE90DF21-E630-4920-B49D-41E2936FCF40}" srcOrd="0" destOrd="0" presId="urn:microsoft.com/office/officeart/2005/8/layout/default"/>
    <dgm:cxn modelId="{A51F41FB-9526-418A-9917-F8F14BA72434}" srcId="{EB61DE33-5996-40C9-90E9-557C9F0D4F72}" destId="{BA98BA6A-B7A9-4CA3-9857-ED5CB1FCA6D4}" srcOrd="5" destOrd="0" parTransId="{4624115A-E3D0-4335-882E-9BFE87F0FFC7}" sibTransId="{239B5711-6EAA-40C2-B632-9355090A6B07}"/>
    <dgm:cxn modelId="{C5157DFF-5D62-467F-B5DA-7A6A94211D51}" srcId="{EB61DE33-5996-40C9-90E9-557C9F0D4F72}" destId="{D32E7B22-0BE1-46E4-A1A7-F2C0321881A2}" srcOrd="0" destOrd="0" parTransId="{A2B52AED-9723-43E2-BFA3-4B4E7BEB396D}" sibTransId="{59984088-8282-48F5-A8C6-E75CAA61B569}"/>
    <dgm:cxn modelId="{A721EF32-DD1F-4B47-93DC-07D4F18F73F4}" type="presParOf" srcId="{C0EBB72D-E00F-46AA-8CE3-81E53FF7D623}" destId="{E86723E3-21D7-4CA4-A61C-0D1A64C0C7E6}" srcOrd="0" destOrd="0" presId="urn:microsoft.com/office/officeart/2005/8/layout/default"/>
    <dgm:cxn modelId="{0F7DB06E-AFFC-4B58-8891-63CE4B066B71}" type="presParOf" srcId="{C0EBB72D-E00F-46AA-8CE3-81E53FF7D623}" destId="{57758EA0-C444-4543-BA16-49B21B54E2CC}" srcOrd="1" destOrd="0" presId="urn:microsoft.com/office/officeart/2005/8/layout/default"/>
    <dgm:cxn modelId="{1D0872A3-5C36-4EA1-8306-0194D07DCDBD}" type="presParOf" srcId="{C0EBB72D-E00F-46AA-8CE3-81E53FF7D623}" destId="{99A176E5-F3A6-4361-B836-81A2830BBD46}" srcOrd="2" destOrd="0" presId="urn:microsoft.com/office/officeart/2005/8/layout/default"/>
    <dgm:cxn modelId="{5C599639-8044-4FF1-AAC5-DE3770C8AE2F}" type="presParOf" srcId="{C0EBB72D-E00F-46AA-8CE3-81E53FF7D623}" destId="{F046E3CB-8C34-46CD-9723-8CA73659461D}" srcOrd="3" destOrd="0" presId="urn:microsoft.com/office/officeart/2005/8/layout/default"/>
    <dgm:cxn modelId="{A94F3D90-57A5-47EE-AE27-9A7CFD12C5C9}" type="presParOf" srcId="{C0EBB72D-E00F-46AA-8CE3-81E53FF7D623}" destId="{FA7866E6-7D0B-4194-AA31-BFDDB3A1655A}" srcOrd="4" destOrd="0" presId="urn:microsoft.com/office/officeart/2005/8/layout/default"/>
    <dgm:cxn modelId="{73983220-CABA-4881-988E-EA6F6529D3F6}" type="presParOf" srcId="{C0EBB72D-E00F-46AA-8CE3-81E53FF7D623}" destId="{08032E53-71B5-4774-A680-BBCC96AE6DC0}" srcOrd="5" destOrd="0" presId="urn:microsoft.com/office/officeart/2005/8/layout/default"/>
    <dgm:cxn modelId="{F8C61901-8463-4BBC-8BC5-88964B14B55B}" type="presParOf" srcId="{C0EBB72D-E00F-46AA-8CE3-81E53FF7D623}" destId="{E0A8E1F7-162D-47D8-A881-9F6074331389}" srcOrd="6" destOrd="0" presId="urn:microsoft.com/office/officeart/2005/8/layout/default"/>
    <dgm:cxn modelId="{CF38EA6B-5B11-4B4E-A7D5-C0914836023A}" type="presParOf" srcId="{C0EBB72D-E00F-46AA-8CE3-81E53FF7D623}" destId="{20E4E4B0-6C9F-41F2-8ED0-A8FE325914B9}" srcOrd="7" destOrd="0" presId="urn:microsoft.com/office/officeart/2005/8/layout/default"/>
    <dgm:cxn modelId="{71159847-7561-455A-9B3C-478B192E2C64}" type="presParOf" srcId="{C0EBB72D-E00F-46AA-8CE3-81E53FF7D623}" destId="{DE90DF21-E630-4920-B49D-41E2936FCF40}" srcOrd="8" destOrd="0" presId="urn:microsoft.com/office/officeart/2005/8/layout/default"/>
    <dgm:cxn modelId="{2AE8A4FD-8EA2-4687-8463-508473E1BD2A}" type="presParOf" srcId="{C0EBB72D-E00F-46AA-8CE3-81E53FF7D623}" destId="{B8169CB4-CC78-406C-A893-DD2D202AFA3A}" srcOrd="9" destOrd="0" presId="urn:microsoft.com/office/officeart/2005/8/layout/default"/>
    <dgm:cxn modelId="{69A3EEF5-5A82-4D38-A4CA-744DAAF1ACA0}" type="presParOf" srcId="{C0EBB72D-E00F-46AA-8CE3-81E53FF7D623}" destId="{008399ED-7A72-47B1-BFB2-694C61CF318C}" srcOrd="10" destOrd="0" presId="urn:microsoft.com/office/officeart/2005/8/layout/default"/>
    <dgm:cxn modelId="{BDE8AE3E-3D6F-4F5A-A753-E77A62FE46A8}" type="presParOf" srcId="{C0EBB72D-E00F-46AA-8CE3-81E53FF7D623}" destId="{51C65B30-4AD9-4865-AD72-B51C89FF5A01}" srcOrd="11" destOrd="0" presId="urn:microsoft.com/office/officeart/2005/8/layout/default"/>
    <dgm:cxn modelId="{5CDE56F1-E01B-4A18-ACF3-0EF92235FA73}" type="presParOf" srcId="{C0EBB72D-E00F-46AA-8CE3-81E53FF7D623}" destId="{D44288A6-939D-4BA8-B100-1B013AD0C62C}" srcOrd="12" destOrd="0" presId="urn:microsoft.com/office/officeart/2005/8/layout/default"/>
    <dgm:cxn modelId="{56CE2A4C-1E0F-422D-A464-2C307D17A07B}" type="presParOf" srcId="{C0EBB72D-E00F-46AA-8CE3-81E53FF7D623}" destId="{DB2E3B27-3A6C-40BC-8C35-D0259E780ABB}" srcOrd="13" destOrd="0" presId="urn:microsoft.com/office/officeart/2005/8/layout/default"/>
    <dgm:cxn modelId="{42B41C55-1DE9-4228-BE2F-C947E63621B4}" type="presParOf" srcId="{C0EBB72D-E00F-46AA-8CE3-81E53FF7D623}" destId="{EC8F052B-3E74-4171-BB46-F7B4DA0B4072}" srcOrd="14" destOrd="0" presId="urn:microsoft.com/office/officeart/2005/8/layout/default"/>
    <dgm:cxn modelId="{6FBA3195-5101-4B33-84D5-639EC14907A1}" type="presParOf" srcId="{C0EBB72D-E00F-46AA-8CE3-81E53FF7D623}" destId="{B3C46487-F1C5-4C0F-92E0-FBE2D2A15439}" srcOrd="15" destOrd="0" presId="urn:microsoft.com/office/officeart/2005/8/layout/default"/>
    <dgm:cxn modelId="{42166C40-B777-4E59-B74E-C8DCCE244598}" type="presParOf" srcId="{C0EBB72D-E00F-46AA-8CE3-81E53FF7D623}" destId="{59038281-B4D8-4737-90B5-C6B2C906BE1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0C81-F361-4AAC-9853-9D57D15B9D8B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F5A39-9F3F-4829-80F7-C25CDCE3D5BC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2A381-8B3A-4D59-8661-218CA0D5F336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Развитие и функционирование институтов поддержки экспорта</a:t>
          </a:r>
          <a:endParaRPr lang="en-US" sz="1500" kern="1200"/>
        </a:p>
      </dsp:txBody>
      <dsp:txXfrm>
        <a:off x="75768" y="3053169"/>
        <a:ext cx="3093750" cy="720000"/>
      </dsp:txXfrm>
    </dsp:sp>
    <dsp:sp modelId="{CE483A4D-A3CA-4410-8FDB-5A4C1404F0EE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8CB20-2B3F-4DD4-8AA5-E6C44C1F2CF0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25990-A80A-420A-BD5B-717E3AAFFCD7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Необходимость существования поддержки экспорта</a:t>
          </a:r>
          <a:endParaRPr lang="en-US" sz="1500" kern="1200"/>
        </a:p>
      </dsp:txBody>
      <dsp:txXfrm>
        <a:off x="3710925" y="3053169"/>
        <a:ext cx="3093750" cy="720000"/>
      </dsp:txXfrm>
    </dsp:sp>
    <dsp:sp modelId="{285D2AB5-C806-4208-B490-A08C0E695EDD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D36F8-5A08-454E-8A5D-52B03BAA9B13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1364B-A6D3-4450-8845-ECE726802C2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500" kern="1200"/>
            <a:t>Влияние институтов  мер на развитие деятельности предпринимательства </a:t>
          </a:r>
          <a:endParaRPr lang="en-US" sz="1500" kern="120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9CE4B-6D1B-4C1D-9DD0-AF127B344313}">
      <dsp:nvSpPr>
        <dsp:cNvPr id="0" name=""/>
        <dsp:cNvSpPr/>
      </dsp:nvSpPr>
      <dsp:spPr>
        <a:xfrm>
          <a:off x="2608586" y="1134208"/>
          <a:ext cx="1369746" cy="47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724"/>
              </a:lnTo>
              <a:lnTo>
                <a:pt x="1369746" y="237724"/>
              </a:lnTo>
              <a:lnTo>
                <a:pt x="1369746" y="475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206E7-F553-4943-A372-D8EDA5A43639}">
      <dsp:nvSpPr>
        <dsp:cNvPr id="0" name=""/>
        <dsp:cNvSpPr/>
      </dsp:nvSpPr>
      <dsp:spPr>
        <a:xfrm>
          <a:off x="333222" y="2741680"/>
          <a:ext cx="339606" cy="104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460"/>
              </a:lnTo>
              <a:lnTo>
                <a:pt x="339606" y="10414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65D8E-CE01-4C66-BFB7-991FD522CC5F}">
      <dsp:nvSpPr>
        <dsp:cNvPr id="0" name=""/>
        <dsp:cNvSpPr/>
      </dsp:nvSpPr>
      <dsp:spPr>
        <a:xfrm>
          <a:off x="1238839" y="1134208"/>
          <a:ext cx="1369746" cy="475449"/>
        </a:xfrm>
        <a:custGeom>
          <a:avLst/>
          <a:gdLst/>
          <a:ahLst/>
          <a:cxnLst/>
          <a:rect l="0" t="0" r="0" b="0"/>
          <a:pathLst>
            <a:path>
              <a:moveTo>
                <a:pt x="1369746" y="0"/>
              </a:moveTo>
              <a:lnTo>
                <a:pt x="1369746" y="237724"/>
              </a:lnTo>
              <a:lnTo>
                <a:pt x="0" y="237724"/>
              </a:lnTo>
              <a:lnTo>
                <a:pt x="0" y="475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0C14F-115F-4744-B3C8-D2193E729F1D}">
      <dsp:nvSpPr>
        <dsp:cNvPr id="0" name=""/>
        <dsp:cNvSpPr/>
      </dsp:nvSpPr>
      <dsp:spPr>
        <a:xfrm>
          <a:off x="1476564" y="2186"/>
          <a:ext cx="2264044" cy="1132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Институты поддержки </a:t>
          </a:r>
          <a:r>
            <a:rPr lang="ru-RU" sz="1600" b="1" kern="1200" dirty="0">
              <a:solidFill>
                <a:srgbClr val="FF0000"/>
              </a:solidFill>
            </a:rPr>
            <a:t>ВЭД</a:t>
          </a:r>
        </a:p>
      </dsp:txBody>
      <dsp:txXfrm>
        <a:off x="1476564" y="2186"/>
        <a:ext cx="2264044" cy="1132022"/>
      </dsp:txXfrm>
    </dsp:sp>
    <dsp:sp modelId="{AA6725A9-631D-4256-B996-06A0C97BF378}">
      <dsp:nvSpPr>
        <dsp:cNvPr id="0" name=""/>
        <dsp:cNvSpPr/>
      </dsp:nvSpPr>
      <dsp:spPr>
        <a:xfrm>
          <a:off x="106817" y="1609657"/>
          <a:ext cx="2264044" cy="1132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Государственные</a:t>
          </a:r>
        </a:p>
      </dsp:txBody>
      <dsp:txXfrm>
        <a:off x="106817" y="1609657"/>
        <a:ext cx="2264044" cy="1132022"/>
      </dsp:txXfrm>
    </dsp:sp>
    <dsp:sp modelId="{AF063331-2FCD-4378-BBA7-B6D4CC5A2878}">
      <dsp:nvSpPr>
        <dsp:cNvPr id="0" name=""/>
        <dsp:cNvSpPr/>
      </dsp:nvSpPr>
      <dsp:spPr>
        <a:xfrm>
          <a:off x="672828" y="3217129"/>
          <a:ext cx="2264044" cy="1132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Обеспечение определенности и распределения мер поддержки</a:t>
          </a:r>
        </a:p>
      </dsp:txBody>
      <dsp:txXfrm>
        <a:off x="672828" y="3217129"/>
        <a:ext cx="2264044" cy="1132022"/>
      </dsp:txXfrm>
    </dsp:sp>
    <dsp:sp modelId="{A84E4DC1-7464-4F77-97D5-5DF2134CB9F1}">
      <dsp:nvSpPr>
        <dsp:cNvPr id="0" name=""/>
        <dsp:cNvSpPr/>
      </dsp:nvSpPr>
      <dsp:spPr>
        <a:xfrm>
          <a:off x="2846311" y="1609657"/>
          <a:ext cx="2264044" cy="1132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Представленные юридическими лицами</a:t>
          </a:r>
        </a:p>
      </dsp:txBody>
      <dsp:txXfrm>
        <a:off x="2846311" y="1609657"/>
        <a:ext cx="2264044" cy="1132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59CE-BF64-48E7-B2E7-EC6DC947F1C4}">
      <dsp:nvSpPr>
        <dsp:cNvPr id="0" name=""/>
        <dsp:cNvSpPr/>
      </dsp:nvSpPr>
      <dsp:spPr>
        <a:xfrm>
          <a:off x="5883965" y="2613851"/>
          <a:ext cx="1358815" cy="108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070"/>
              </a:lnTo>
              <a:lnTo>
                <a:pt x="1358815" y="889070"/>
              </a:lnTo>
              <a:lnTo>
                <a:pt x="1358815" y="10862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EA32B-E677-4910-854B-75D81477D607}">
      <dsp:nvSpPr>
        <dsp:cNvPr id="0" name=""/>
        <dsp:cNvSpPr/>
      </dsp:nvSpPr>
      <dsp:spPr>
        <a:xfrm>
          <a:off x="4736809" y="2613851"/>
          <a:ext cx="1147155" cy="1086279"/>
        </a:xfrm>
        <a:custGeom>
          <a:avLst/>
          <a:gdLst/>
          <a:ahLst/>
          <a:cxnLst/>
          <a:rect l="0" t="0" r="0" b="0"/>
          <a:pathLst>
            <a:path>
              <a:moveTo>
                <a:pt x="1147155" y="0"/>
              </a:moveTo>
              <a:lnTo>
                <a:pt x="1147155" y="889064"/>
              </a:lnTo>
              <a:lnTo>
                <a:pt x="0" y="889064"/>
              </a:lnTo>
              <a:lnTo>
                <a:pt x="0" y="10862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140E-428C-4A58-8489-DE541D75B2A3}">
      <dsp:nvSpPr>
        <dsp:cNvPr id="0" name=""/>
        <dsp:cNvSpPr/>
      </dsp:nvSpPr>
      <dsp:spPr>
        <a:xfrm>
          <a:off x="473892" y="1565500"/>
          <a:ext cx="939121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45881-33FB-4C73-A3A0-041D61CCA528}">
      <dsp:nvSpPr>
        <dsp:cNvPr id="0" name=""/>
        <dsp:cNvSpPr/>
      </dsp:nvSpPr>
      <dsp:spPr>
        <a:xfrm>
          <a:off x="473892" y="1565500"/>
          <a:ext cx="939121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41B6C-781D-457F-9E00-8D867D525A51}">
      <dsp:nvSpPr>
        <dsp:cNvPr id="0" name=""/>
        <dsp:cNvSpPr/>
      </dsp:nvSpPr>
      <dsp:spPr>
        <a:xfrm>
          <a:off x="4331" y="1734542"/>
          <a:ext cx="1878243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Страхование</a:t>
          </a:r>
          <a:r>
            <a:rPr lang="ru-RU" sz="1800" b="1" kern="1200" dirty="0"/>
            <a:t> </a:t>
          </a:r>
        </a:p>
      </dsp:txBody>
      <dsp:txXfrm>
        <a:off x="4331" y="1734542"/>
        <a:ext cx="1878243" cy="601037"/>
      </dsp:txXfrm>
    </dsp:sp>
    <dsp:sp modelId="{60EBD118-9203-4B46-A726-607D95C73AB0}">
      <dsp:nvSpPr>
        <dsp:cNvPr id="0" name=""/>
        <dsp:cNvSpPr/>
      </dsp:nvSpPr>
      <dsp:spPr>
        <a:xfrm>
          <a:off x="2746566" y="1565500"/>
          <a:ext cx="939121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FAEC-709D-43E3-B56B-1428F9CE666F}">
      <dsp:nvSpPr>
        <dsp:cNvPr id="0" name=""/>
        <dsp:cNvSpPr/>
      </dsp:nvSpPr>
      <dsp:spPr>
        <a:xfrm>
          <a:off x="2746566" y="1565500"/>
          <a:ext cx="939121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BB2C6-793E-4872-B6FA-AD859CD9B083}">
      <dsp:nvSpPr>
        <dsp:cNvPr id="0" name=""/>
        <dsp:cNvSpPr/>
      </dsp:nvSpPr>
      <dsp:spPr>
        <a:xfrm>
          <a:off x="2277005" y="1734542"/>
          <a:ext cx="1878243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Кредитование</a:t>
          </a:r>
        </a:p>
      </dsp:txBody>
      <dsp:txXfrm>
        <a:off x="2277005" y="1734542"/>
        <a:ext cx="1878243" cy="601037"/>
      </dsp:txXfrm>
    </dsp:sp>
    <dsp:sp modelId="{08C616E4-7B0B-4684-8FF0-AD1F3A3FD0D9}">
      <dsp:nvSpPr>
        <dsp:cNvPr id="0" name=""/>
        <dsp:cNvSpPr/>
      </dsp:nvSpPr>
      <dsp:spPr>
        <a:xfrm>
          <a:off x="5216822" y="1565500"/>
          <a:ext cx="1334285" cy="104835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1EADB-BF89-40E4-BE7A-BE698920F248}">
      <dsp:nvSpPr>
        <dsp:cNvPr id="0" name=""/>
        <dsp:cNvSpPr/>
      </dsp:nvSpPr>
      <dsp:spPr>
        <a:xfrm>
          <a:off x="5216822" y="1565500"/>
          <a:ext cx="1334285" cy="104835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33AB8-BB47-4585-A1CA-B9A8B1DB11B0}">
      <dsp:nvSpPr>
        <dsp:cNvPr id="0" name=""/>
        <dsp:cNvSpPr/>
      </dsp:nvSpPr>
      <dsp:spPr>
        <a:xfrm>
          <a:off x="4549679" y="1754203"/>
          <a:ext cx="2668570" cy="6709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Устранение барьеров для ведения ВЭД</a:t>
          </a:r>
        </a:p>
      </dsp:txBody>
      <dsp:txXfrm>
        <a:off x="4549679" y="1754203"/>
        <a:ext cx="2668570" cy="670944"/>
      </dsp:txXfrm>
    </dsp:sp>
    <dsp:sp modelId="{FC7BEEAD-2B6F-4B98-B81D-0C41F58973C3}">
      <dsp:nvSpPr>
        <dsp:cNvPr id="0" name=""/>
        <dsp:cNvSpPr/>
      </dsp:nvSpPr>
      <dsp:spPr>
        <a:xfrm>
          <a:off x="4205425" y="3700130"/>
          <a:ext cx="1062766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2EF2A-7A84-40D4-8AC9-89A83D493157}">
      <dsp:nvSpPr>
        <dsp:cNvPr id="0" name=""/>
        <dsp:cNvSpPr/>
      </dsp:nvSpPr>
      <dsp:spPr>
        <a:xfrm>
          <a:off x="4205425" y="3700130"/>
          <a:ext cx="1062766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DEB78-495B-4764-8925-0145720085BE}">
      <dsp:nvSpPr>
        <dsp:cNvPr id="0" name=""/>
        <dsp:cNvSpPr/>
      </dsp:nvSpPr>
      <dsp:spPr>
        <a:xfrm>
          <a:off x="3674042" y="3869172"/>
          <a:ext cx="2125532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Торговые представительства </a:t>
          </a:r>
        </a:p>
      </dsp:txBody>
      <dsp:txXfrm>
        <a:off x="3674042" y="3869172"/>
        <a:ext cx="2125532" cy="601037"/>
      </dsp:txXfrm>
    </dsp:sp>
    <dsp:sp modelId="{E9569A0D-E92C-4C24-ADCA-377EEF1AD11F}">
      <dsp:nvSpPr>
        <dsp:cNvPr id="0" name=""/>
        <dsp:cNvSpPr/>
      </dsp:nvSpPr>
      <dsp:spPr>
        <a:xfrm>
          <a:off x="6773219" y="3700136"/>
          <a:ext cx="939121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667D-5DD6-4976-A0F9-3AC59A335197}">
      <dsp:nvSpPr>
        <dsp:cNvPr id="0" name=""/>
        <dsp:cNvSpPr/>
      </dsp:nvSpPr>
      <dsp:spPr>
        <a:xfrm>
          <a:off x="6773219" y="3700136"/>
          <a:ext cx="939121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72AF5-2E1F-41BA-96E1-DDBEC2E881B4}">
      <dsp:nvSpPr>
        <dsp:cNvPr id="0" name=""/>
        <dsp:cNvSpPr/>
      </dsp:nvSpPr>
      <dsp:spPr>
        <a:xfrm>
          <a:off x="6303658" y="3869178"/>
          <a:ext cx="1878243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</a:rPr>
            <a:t>Организация бизнес-миссий и ярмарок </a:t>
          </a:r>
        </a:p>
      </dsp:txBody>
      <dsp:txXfrm>
        <a:off x="6303658" y="3869178"/>
        <a:ext cx="1878243" cy="601037"/>
      </dsp:txXfrm>
    </dsp:sp>
    <dsp:sp modelId="{C954760B-75F0-4E39-AD40-9F3F8B133F4F}">
      <dsp:nvSpPr>
        <dsp:cNvPr id="0" name=""/>
        <dsp:cNvSpPr/>
      </dsp:nvSpPr>
      <dsp:spPr>
        <a:xfrm>
          <a:off x="8082242" y="1565500"/>
          <a:ext cx="939121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5FCAC-1296-4AD4-BE58-E6B16AF2DB75}">
      <dsp:nvSpPr>
        <dsp:cNvPr id="0" name=""/>
        <dsp:cNvSpPr/>
      </dsp:nvSpPr>
      <dsp:spPr>
        <a:xfrm>
          <a:off x="8082242" y="1565500"/>
          <a:ext cx="939121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1537-2E0F-4440-86E7-8335D5FDB4E8}">
      <dsp:nvSpPr>
        <dsp:cNvPr id="0" name=""/>
        <dsp:cNvSpPr/>
      </dsp:nvSpPr>
      <dsp:spPr>
        <a:xfrm>
          <a:off x="7612681" y="1734542"/>
          <a:ext cx="1878243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Консалтинг</a:t>
          </a:r>
        </a:p>
      </dsp:txBody>
      <dsp:txXfrm>
        <a:off x="7612681" y="1734542"/>
        <a:ext cx="1878243" cy="601037"/>
      </dsp:txXfrm>
    </dsp:sp>
    <dsp:sp modelId="{7B2E6724-7489-45F9-89A1-B2918EAA5D95}">
      <dsp:nvSpPr>
        <dsp:cNvPr id="0" name=""/>
        <dsp:cNvSpPr/>
      </dsp:nvSpPr>
      <dsp:spPr>
        <a:xfrm>
          <a:off x="10354916" y="1565500"/>
          <a:ext cx="939121" cy="93912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61AE3-866E-400F-B691-E747E1E9E7E6}">
      <dsp:nvSpPr>
        <dsp:cNvPr id="0" name=""/>
        <dsp:cNvSpPr/>
      </dsp:nvSpPr>
      <dsp:spPr>
        <a:xfrm>
          <a:off x="10354916" y="1565500"/>
          <a:ext cx="939121" cy="93912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E5805-E088-48D2-8ADE-CDDCC998681B}">
      <dsp:nvSpPr>
        <dsp:cNvPr id="0" name=""/>
        <dsp:cNvSpPr/>
      </dsp:nvSpPr>
      <dsp:spPr>
        <a:xfrm>
          <a:off x="9885355" y="1734542"/>
          <a:ext cx="1878243" cy="6010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Промоутерство </a:t>
          </a:r>
        </a:p>
      </dsp:txBody>
      <dsp:txXfrm>
        <a:off x="9885355" y="1734542"/>
        <a:ext cx="1878243" cy="601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723E3-21D7-4CA4-A61C-0D1A64C0C7E6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Поиск партнёров на зарубежных рынках</a:t>
          </a:r>
          <a:endParaRPr lang="en-US" sz="1600" kern="1200"/>
        </a:p>
      </dsp:txBody>
      <dsp:txXfrm>
        <a:off x="582645" y="1178"/>
        <a:ext cx="2174490" cy="1304694"/>
      </dsp:txXfrm>
    </dsp:sp>
    <dsp:sp modelId="{99A176E5-F3A6-4361-B836-81A2830BBD46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Консультации по аспектам ВЭД (логистика, таможня, право, валютный контроль)</a:t>
          </a:r>
          <a:endParaRPr lang="en-US" sz="1600" kern="1200"/>
        </a:p>
      </dsp:txBody>
      <dsp:txXfrm>
        <a:off x="2974584" y="1178"/>
        <a:ext cx="2174490" cy="1304694"/>
      </dsp:txXfrm>
    </dsp:sp>
    <dsp:sp modelId="{FA7866E6-7D0B-4194-AA31-BFDDB3A1655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Сертификация продукции и регистрация торговой марки / знака за рубежом</a:t>
          </a:r>
          <a:endParaRPr lang="en-US" sz="1600" kern="1200"/>
        </a:p>
      </dsp:txBody>
      <dsp:txXfrm>
        <a:off x="5366524" y="1178"/>
        <a:ext cx="2174490" cy="1304694"/>
      </dsp:txXfrm>
    </dsp:sp>
    <dsp:sp modelId="{E0A8E1F7-162D-47D8-A881-9F6074331389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Создание сайта экспортёра на иностранном языке</a:t>
          </a:r>
          <a:endParaRPr lang="en-US" sz="1600" kern="1200"/>
        </a:p>
      </dsp:txBody>
      <dsp:txXfrm>
        <a:off x="7758464" y="1178"/>
        <a:ext cx="2174490" cy="1304694"/>
      </dsp:txXfrm>
    </dsp:sp>
    <dsp:sp modelId="{DE90DF21-E630-4920-B49D-41E2936FCF40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Перевод презентационных и иных материалов компании иностранные языки</a:t>
          </a:r>
          <a:endParaRPr lang="en-US" sz="1600" kern="1200"/>
        </a:p>
      </dsp:txBody>
      <dsp:txXfrm>
        <a:off x="582645" y="1523321"/>
        <a:ext cx="2174490" cy="1304694"/>
      </dsp:txXfrm>
    </dsp:sp>
    <dsp:sp modelId="{008399ED-7A72-47B1-BFB2-694C61CF318C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Бизнес-миссии в иностранные государства</a:t>
          </a:r>
          <a:endParaRPr lang="en-US" sz="1600" kern="1200"/>
        </a:p>
      </dsp:txBody>
      <dsp:txXfrm>
        <a:off x="2974584" y="1523321"/>
        <a:ext cx="2174490" cy="1304694"/>
      </dsp:txXfrm>
    </dsp:sp>
    <dsp:sp modelId="{D44288A6-939D-4BA8-B100-1B013AD0C62C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Организация участия в международных выставках</a:t>
          </a:r>
          <a:endParaRPr lang="en-US" sz="1600" kern="1200"/>
        </a:p>
      </dsp:txBody>
      <dsp:txXfrm>
        <a:off x="5366524" y="1523321"/>
        <a:ext cx="2174490" cy="1304694"/>
      </dsp:txXfrm>
    </dsp:sp>
    <dsp:sp modelId="{EC8F052B-3E74-4171-BB46-F7B4DA0B407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Регистрация на иностранных маркетплейсах</a:t>
          </a:r>
          <a:endParaRPr lang="en-US" sz="1600" kern="1200"/>
        </a:p>
      </dsp:txBody>
      <dsp:txXfrm>
        <a:off x="7758464" y="1523321"/>
        <a:ext cx="2174490" cy="1304694"/>
      </dsp:txXfrm>
    </dsp:sp>
    <dsp:sp modelId="{59038281-B4D8-4737-90B5-C6B2C906BE13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Прием иностранных делегаций на территории региона</a:t>
          </a:r>
          <a:endParaRPr lang="en-US" sz="1600" kern="1200" dirty="0"/>
        </a:p>
      </dsp:txBody>
      <dsp:txXfrm>
        <a:off x="4170554" y="3045465"/>
        <a:ext cx="2174490" cy="130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43A0D-DC6E-4D2F-895A-6F1EC85A86CF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DC0C4-DC7E-45BD-AC2C-86C9BAB9E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АО «Российский экспортный центр» (РЭЦ) – государственный институт поддержки несырьевого экспорта, консолидирующий группу компаний, предоставляющих российским экспортерам широкий спектр финансовых и нефинансовых мер поддержки. Создан в 2015 году.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DC0C4-DC7E-45BD-AC2C-86C9BAB9EA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9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Мнение </a:t>
            </a:r>
            <a:r>
              <a:rPr lang="ru-RU" sz="1200" dirty="0"/>
              <a:t>Пищика В.Я. Совершенствование системы поддержки экспорта в России с учетом зарубежного опыта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DC0C4-DC7E-45BD-AC2C-86C9BAB9EA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1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5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3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7" r:id="rId5"/>
    <p:sldLayoutId id="2147483731" r:id="rId6"/>
    <p:sldLayoutId id="2147483732" r:id="rId7"/>
    <p:sldLayoutId id="2147483733" r:id="rId8"/>
    <p:sldLayoutId id="2147483736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business69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7B2B9-1B09-4618-A04E-FEE7BEBA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ru-RU" sz="3300" b="1"/>
              <a:t>ИНСТИТУТЫ ПОДДЕРЖКИ ЭКСПОРТА В РОССИЙСКОЙ ФЕДЕРАЦИИ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E1385A-B855-4DC1-8E2C-A38CF97B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>
            <a:normAutofit/>
          </a:bodyPr>
          <a:lstStyle/>
          <a:p>
            <a:pPr algn="l"/>
            <a:r>
              <a:rPr lang="ru-RU" sz="1100"/>
              <a:t>Тверской государственный университет</a:t>
            </a:r>
          </a:p>
          <a:p>
            <a:pPr algn="l"/>
            <a:r>
              <a:rPr lang="ru-RU" sz="1100"/>
              <a:t>Лужнева Е.В.</a:t>
            </a:r>
          </a:p>
          <a:p>
            <a:pPr algn="l"/>
            <a:r>
              <a:rPr lang="ru-RU" sz="1100"/>
              <a:t>Меркинович В.В.</a:t>
            </a:r>
          </a:p>
          <a:p>
            <a:pPr algn="l"/>
            <a:r>
              <a:rPr lang="ru-RU" sz="1100"/>
              <a:t>Научный руководитель: Н.В. Новикова, к. э. н., доцент. </a:t>
            </a:r>
          </a:p>
          <a:p>
            <a:pPr algn="l"/>
            <a:endParaRPr lang="ru-RU" sz="11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Рисунок 11" descr="Диаграмма с подъемом">
            <a:extLst>
              <a:ext uri="{FF2B5EF4-FFF2-40B4-BE49-F238E27FC236}">
                <a16:creationId xmlns:a16="http://schemas.microsoft.com/office/drawing/2014/main" id="{6C410AD9-6A4F-4BDC-96F1-59C7EF430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7629" y="1474182"/>
            <a:ext cx="3899155" cy="3899155"/>
          </a:xfrm>
          <a:prstGeom prst="rect">
            <a:avLst/>
          </a:prstGeom>
          <a:ln w="28575">
            <a:noFill/>
          </a:ln>
        </p:spPr>
      </p:pic>
      <p:sp>
        <p:nvSpPr>
          <p:cNvPr id="32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7EBC2-A61F-4DD3-9CF6-F2702F6B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ru-RU" sz="4100" dirty="0"/>
              <a:t>Меры поддержки центра «Мой Бизнес»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44AC5722-3AD4-4FFE-9F32-C881F87FA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424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70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B12193-A8C5-4A66-A5C7-8802A98B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4" y="717452"/>
            <a:ext cx="4316896" cy="5459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«Мой Бизнес» осуществляет деятельность по подготовке экспортеров и предпринимателей, как самостоятельно, так и при поддержке АНО «Школа экспорта». </a:t>
            </a:r>
          </a:p>
          <a:p>
            <a:pPr marL="0" indent="0">
              <a:buNone/>
            </a:pPr>
            <a:r>
              <a:rPr lang="ru-RU" dirty="0"/>
              <a:t>В эту программу поддержки входит проведение различных вебинаров, курсов переподготовки и конференций для профессионалов-предпринимателей и для тех, кто только собирается начинать заниматься деятельностью такого рода.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7164FA-FBB9-44B5-BE36-C0B8497EF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4" t="17420" r="39654" b="7466"/>
          <a:stretch/>
        </p:blipFill>
        <p:spPr>
          <a:xfrm>
            <a:off x="1023731" y="369160"/>
            <a:ext cx="5534464" cy="61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43EAA-198C-4881-8475-FF0E0975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Предложения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4D794-508C-4356-AE21-CD259CF9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198" y="2136049"/>
            <a:ext cx="7658686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Целесообразно использовать позитивный опыт передовых стран-экспортеров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Так как в России до сих пор не  создан единый центр ответственности за координацию политики в сфере поддержки экспорта, будет верным решением создать (по аналогии с консультативным советом по иностранным инвестициям) его и переложить на него обязанности в сфере поддержки экспорта, которые в данное время лежат на органах исполнительной власти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Обеспечить реализацию институтов поддержки экспорта во всех субъектах РФ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6C2B33C-1C1F-4B2A-B34A-037AE0203DF4}"/>
              </a:ext>
            </a:extLst>
          </p:cNvPr>
          <p:cNvGrpSpPr/>
          <p:nvPr/>
        </p:nvGrpSpPr>
        <p:grpSpPr>
          <a:xfrm>
            <a:off x="838200" y="2136049"/>
            <a:ext cx="2332684" cy="3480619"/>
            <a:chOff x="838200" y="1976284"/>
            <a:chExt cx="2332684" cy="3480619"/>
          </a:xfrm>
        </p:grpSpPr>
        <p:pic>
          <p:nvPicPr>
            <p:cNvPr id="5" name="Рисунок 4" descr="Восклицательный знак">
              <a:extLst>
                <a:ext uri="{FF2B5EF4-FFF2-40B4-BE49-F238E27FC236}">
                  <a16:creationId xmlns:a16="http://schemas.microsoft.com/office/drawing/2014/main" id="{BE5D7227-AB3F-4E9F-BD6E-FDACC6FFC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2515877"/>
              <a:ext cx="2332684" cy="2332684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28D87B7-15E6-42F9-8D7E-46AC3D173E2F}"/>
                </a:ext>
              </a:extLst>
            </p:cNvPr>
            <p:cNvSpPr/>
            <p:nvPr/>
          </p:nvSpPr>
          <p:spPr>
            <a:xfrm>
              <a:off x="838200" y="1976284"/>
              <a:ext cx="2214716" cy="3480619"/>
            </a:xfrm>
            <a:custGeom>
              <a:avLst/>
              <a:gdLst>
                <a:gd name="connsiteX0" fmla="*/ 0 w 2214716"/>
                <a:gd name="connsiteY0" fmla="*/ 0 h 3480619"/>
                <a:gd name="connsiteX1" fmla="*/ 2214716 w 2214716"/>
                <a:gd name="connsiteY1" fmla="*/ 0 h 3480619"/>
                <a:gd name="connsiteX2" fmla="*/ 2214716 w 2214716"/>
                <a:gd name="connsiteY2" fmla="*/ 3480619 h 3480619"/>
                <a:gd name="connsiteX3" fmla="*/ 0 w 2214716"/>
                <a:gd name="connsiteY3" fmla="*/ 3480619 h 3480619"/>
                <a:gd name="connsiteX4" fmla="*/ 0 w 2214716"/>
                <a:gd name="connsiteY4" fmla="*/ 0 h 34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4716" h="3480619" extrusionOk="0">
                  <a:moveTo>
                    <a:pt x="0" y="0"/>
                  </a:moveTo>
                  <a:cubicBezTo>
                    <a:pt x="237493" y="-5264"/>
                    <a:pt x="1479226" y="84467"/>
                    <a:pt x="2214716" y="0"/>
                  </a:cubicBezTo>
                  <a:cubicBezTo>
                    <a:pt x="2086543" y="857235"/>
                    <a:pt x="2343866" y="1899430"/>
                    <a:pt x="2214716" y="3480619"/>
                  </a:cubicBezTo>
                  <a:cubicBezTo>
                    <a:pt x="1568042" y="3586939"/>
                    <a:pt x="293445" y="3472970"/>
                    <a:pt x="0" y="3480619"/>
                  </a:cubicBezTo>
                  <a:cubicBezTo>
                    <a:pt x="160128" y="2620447"/>
                    <a:pt x="25049" y="1010116"/>
                    <a:pt x="0" y="0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4360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Лампочка на зеленой траве">
            <a:extLst>
              <a:ext uri="{FF2B5EF4-FFF2-40B4-BE49-F238E27FC236}">
                <a16:creationId xmlns:a16="http://schemas.microsoft.com/office/drawing/2014/main" id="{DDEE6DE5-B869-4EEF-B75A-85FC5F13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71CB4-4245-44A4-9FAF-E5D1C2DB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267" y="2312738"/>
            <a:ext cx="4368564" cy="266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Спасибо за внимание! </a:t>
            </a:r>
          </a:p>
        </p:txBody>
      </p:sp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95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26682-769E-4DD2-98F8-A446087C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Акцент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86F8E42-4E72-470A-B0D6-F1E1D703D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8074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1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44" name="Oval 43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74AC-9260-4149-A3B2-F9F0BE0B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ru-RU" sz="3400"/>
              <a:t>Институт поддержки экспорта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EFEC1-5C58-435F-A135-04F3C558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77" y="1916496"/>
            <a:ext cx="3217333" cy="3112769"/>
          </a:xfrm>
          <a:prstGeom prst="rect">
            <a:avLst/>
          </a:prstGeom>
        </p:spPr>
      </p:pic>
      <p:grpSp>
        <p:nvGrpSpPr>
          <p:cNvPr id="5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FAB61-7C0E-48E2-898F-90EC9732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Организация, осуществляющая деятельность через использование различных финансовых и нефинансовых инструментов в целях поддержки национального экспорта страны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46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34A55-E718-4E22-9A35-EE0BFD2C4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0" r="13401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BC2C9F0-1CBC-4542-8AF7-7C4B8B07D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75585"/>
              </p:ext>
            </p:extLst>
          </p:nvPr>
        </p:nvGraphicFramePr>
        <p:xfrm>
          <a:off x="6265927" y="1350680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92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D5A00-8FEA-421E-BA4C-ED79F794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533" y="348214"/>
            <a:ext cx="3602934" cy="1794979"/>
          </a:xfrm>
          <a:custGeom>
            <a:avLst/>
            <a:gdLst>
              <a:gd name="connsiteX0" fmla="*/ 0 w 3602934"/>
              <a:gd name="connsiteY0" fmla="*/ 0 h 1794979"/>
              <a:gd name="connsiteX1" fmla="*/ 3602934 w 3602934"/>
              <a:gd name="connsiteY1" fmla="*/ 0 h 1794979"/>
              <a:gd name="connsiteX2" fmla="*/ 3602934 w 3602934"/>
              <a:gd name="connsiteY2" fmla="*/ 1794979 h 1794979"/>
              <a:gd name="connsiteX3" fmla="*/ 0 w 3602934"/>
              <a:gd name="connsiteY3" fmla="*/ 1794979 h 1794979"/>
              <a:gd name="connsiteX4" fmla="*/ 0 w 3602934"/>
              <a:gd name="connsiteY4" fmla="*/ 0 h 17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934" h="1794979" extrusionOk="0">
                <a:moveTo>
                  <a:pt x="0" y="0"/>
                </a:moveTo>
                <a:cubicBezTo>
                  <a:pt x="1294140" y="118645"/>
                  <a:pt x="2025514" y="116012"/>
                  <a:pt x="3602934" y="0"/>
                </a:cubicBezTo>
                <a:cubicBezTo>
                  <a:pt x="3686590" y="428489"/>
                  <a:pt x="3626836" y="950022"/>
                  <a:pt x="3602934" y="1794979"/>
                </a:cubicBezTo>
                <a:cubicBezTo>
                  <a:pt x="2254204" y="1929579"/>
                  <a:pt x="807229" y="1637783"/>
                  <a:pt x="0" y="1794979"/>
                </a:cubicBezTo>
                <a:cubicBezTo>
                  <a:pt x="-133910" y="1199687"/>
                  <a:pt x="-91180" y="420286"/>
                  <a:pt x="0" y="0"/>
                </a:cubicBezTo>
                <a:close/>
              </a:path>
            </a:pathLst>
          </a:custGeom>
          <a:noFill/>
          <a:ln w="41275" cap="flat" cmpd="thinThick" algn="ctr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Инструменты поддержки экспорта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192C24-8B83-43BB-A3DE-922A938B1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867740"/>
              </p:ext>
            </p:extLst>
          </p:nvPr>
        </p:nvGraphicFramePr>
        <p:xfrm>
          <a:off x="212035" y="1245704"/>
          <a:ext cx="11767930" cy="551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98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4B5CE-AFF1-4D22-9283-64D63D99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Страхование кредитов экспорта</a:t>
            </a:r>
          </a:p>
        </p:txBody>
      </p:sp>
      <p:sp>
        <p:nvSpPr>
          <p:cNvPr id="38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A77548-3735-4225-A280-9AE0B0F4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Договоры страхования экспортных кредитов заключаются вследствие ряда событий:</a:t>
            </a:r>
          </a:p>
          <a:p>
            <a:pPr marL="457200" lvl="1" indent="0">
              <a:buNone/>
            </a:pPr>
            <a:r>
              <a:rPr lang="ru-RU" sz="1600" dirty="0"/>
              <a:t>Расторжения импортером контракта </a:t>
            </a:r>
          </a:p>
          <a:p>
            <a:pPr marL="457200" lvl="1" indent="0">
              <a:buNone/>
            </a:pPr>
            <a:r>
              <a:rPr lang="ru-RU" sz="1600" dirty="0"/>
              <a:t>Конфискации или национализации имущества импортера</a:t>
            </a:r>
          </a:p>
          <a:p>
            <a:pPr marL="457200" lvl="1" indent="0">
              <a:buNone/>
            </a:pPr>
            <a:r>
              <a:rPr lang="ru-RU" sz="1600" dirty="0"/>
              <a:t>Наложения эмбарго на импорт или экспорт</a:t>
            </a:r>
          </a:p>
          <a:p>
            <a:pPr marL="457200" lvl="1" indent="0">
              <a:buNone/>
            </a:pPr>
            <a:r>
              <a:rPr lang="ru-RU" sz="1600" dirty="0"/>
              <a:t>Военных действий, народных волнений</a:t>
            </a:r>
          </a:p>
          <a:p>
            <a:pPr marL="457200" lvl="1" indent="0">
              <a:buNone/>
            </a:pPr>
            <a:r>
              <a:rPr lang="ru-RU" sz="1600" dirty="0"/>
              <a:t>Неоплаты или задержки оплаты импортером контракта в связи с невозможностью конвертирования национальной валюты</a:t>
            </a:r>
          </a:p>
          <a:p>
            <a:pPr marL="457200" lvl="1" indent="0">
              <a:buNone/>
            </a:pPr>
            <a:r>
              <a:rPr lang="ru-RU" sz="1600" dirty="0"/>
              <a:t>Принятия в стране-импортере нормативных актов, лишающих импортера возможности выполнения своих обязательств</a:t>
            </a:r>
          </a:p>
          <a:p>
            <a:endParaRPr lang="ru-RU" sz="1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5B903A-4FAA-48BB-8152-24B1D068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22" y="4546752"/>
            <a:ext cx="4410697" cy="1569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33391C-4240-46B7-9D60-A708A0155791}"/>
              </a:ext>
            </a:extLst>
          </p:cNvPr>
          <p:cNvSpPr txBox="1"/>
          <p:nvPr/>
        </p:nvSpPr>
        <p:spPr>
          <a:xfrm>
            <a:off x="8203096" y="6261705"/>
            <a:ext cx="2451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Дата создания:13.10 2011</a:t>
            </a:r>
          </a:p>
        </p:txBody>
      </p:sp>
    </p:spTree>
    <p:extLst>
      <p:ext uri="{BB962C8B-B14F-4D97-AF65-F5344CB8AC3E}">
        <p14:creationId xmlns:p14="http://schemas.microsoft.com/office/powerpoint/2010/main" val="176438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B92380-E9AD-4474-9467-4DCB8EB50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12" y="5203828"/>
            <a:ext cx="1861463" cy="1253072"/>
            <a:chOff x="9731112" y="5203828"/>
            <a:chExt cx="1861463" cy="1253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5C322-4689-4BAE-86D6-ECC59FBA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166" y="3429000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Гарантии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9829C-9576-48E0-BCC1-902886D5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95" y="898678"/>
            <a:ext cx="4599634" cy="3982484"/>
          </a:xfrm>
          <a:custGeom>
            <a:avLst/>
            <a:gdLst>
              <a:gd name="connsiteX0" fmla="*/ 0 w 4599634"/>
              <a:gd name="connsiteY0" fmla="*/ 0 h 3982484"/>
              <a:gd name="connsiteX1" fmla="*/ 4599634 w 4599634"/>
              <a:gd name="connsiteY1" fmla="*/ 0 h 3982484"/>
              <a:gd name="connsiteX2" fmla="*/ 4599634 w 4599634"/>
              <a:gd name="connsiteY2" fmla="*/ 3982484 h 3982484"/>
              <a:gd name="connsiteX3" fmla="*/ 0 w 4599634"/>
              <a:gd name="connsiteY3" fmla="*/ 3982484 h 3982484"/>
              <a:gd name="connsiteX4" fmla="*/ 0 w 4599634"/>
              <a:gd name="connsiteY4" fmla="*/ 0 h 398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634" h="3982484" extrusionOk="0">
                <a:moveTo>
                  <a:pt x="0" y="0"/>
                </a:moveTo>
                <a:cubicBezTo>
                  <a:pt x="1164130" y="-47013"/>
                  <a:pt x="3815311" y="85141"/>
                  <a:pt x="4599634" y="0"/>
                </a:cubicBezTo>
                <a:cubicBezTo>
                  <a:pt x="4499622" y="676484"/>
                  <a:pt x="4468136" y="2728672"/>
                  <a:pt x="4599634" y="3982484"/>
                </a:cubicBezTo>
                <a:cubicBezTo>
                  <a:pt x="3016151" y="3980754"/>
                  <a:pt x="1744490" y="3843312"/>
                  <a:pt x="0" y="3982484"/>
                </a:cubicBezTo>
                <a:cubicBezTo>
                  <a:pt x="-69387" y="2748256"/>
                  <a:pt x="133255" y="448801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7111969"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Условия предоставления:</a:t>
            </a:r>
          </a:p>
          <a:p>
            <a:pPr marL="457200" lvl="1" indent="0">
              <a:buNone/>
            </a:pPr>
            <a:r>
              <a:rPr lang="ru-RU" dirty="0"/>
              <a:t>Выдаются бесплатно</a:t>
            </a:r>
          </a:p>
          <a:p>
            <a:pPr marL="457200" lvl="1" indent="0">
              <a:buNone/>
            </a:pPr>
            <a:r>
              <a:rPr lang="ru-RU" dirty="0"/>
              <a:t>Бесплатно производятся все процедуры по оформлению соответствующей документации </a:t>
            </a:r>
          </a:p>
          <a:p>
            <a:pPr marL="457200" lvl="1" indent="0">
              <a:buNone/>
            </a:pPr>
            <a:r>
              <a:rPr lang="ru-RU" dirty="0"/>
              <a:t>Предоставляются в иностранной валюте</a:t>
            </a:r>
          </a:p>
          <a:p>
            <a:pPr marL="457200" lvl="1" indent="0">
              <a:buNone/>
            </a:pPr>
            <a:r>
              <a:rPr lang="ru-RU" dirty="0"/>
              <a:t>Покрывают 95% суммы сделки</a:t>
            </a:r>
          </a:p>
          <a:p>
            <a:pPr marL="457200" lvl="1" indent="0">
              <a:buNone/>
            </a:pPr>
            <a:r>
              <a:rPr lang="ru-RU" dirty="0"/>
              <a:t>Срок – до 20 лет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6C36E22-D0FB-414F-827B-ADF96F4947AC}"/>
              </a:ext>
            </a:extLst>
          </p:cNvPr>
          <p:cNvSpPr txBox="1"/>
          <p:nvPr/>
        </p:nvSpPr>
        <p:spPr>
          <a:xfrm>
            <a:off x="5686869" y="4556825"/>
            <a:ext cx="3624007" cy="1938992"/>
          </a:xfrm>
          <a:custGeom>
            <a:avLst/>
            <a:gdLst>
              <a:gd name="connsiteX0" fmla="*/ 0 w 3624007"/>
              <a:gd name="connsiteY0" fmla="*/ 0 h 1938992"/>
              <a:gd name="connsiteX1" fmla="*/ 3624007 w 3624007"/>
              <a:gd name="connsiteY1" fmla="*/ 0 h 1938992"/>
              <a:gd name="connsiteX2" fmla="*/ 3624007 w 3624007"/>
              <a:gd name="connsiteY2" fmla="*/ 1938992 h 1938992"/>
              <a:gd name="connsiteX3" fmla="*/ 0 w 3624007"/>
              <a:gd name="connsiteY3" fmla="*/ 1938992 h 1938992"/>
              <a:gd name="connsiteX4" fmla="*/ 0 w 3624007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4007" h="1938992" extrusionOk="0">
                <a:moveTo>
                  <a:pt x="0" y="0"/>
                </a:moveTo>
                <a:cubicBezTo>
                  <a:pt x="1504586" y="-127071"/>
                  <a:pt x="2878359" y="-104068"/>
                  <a:pt x="3624007" y="0"/>
                </a:cubicBezTo>
                <a:cubicBezTo>
                  <a:pt x="3730631" y="425980"/>
                  <a:pt x="3488219" y="1107731"/>
                  <a:pt x="3624007" y="1938992"/>
                </a:cubicBezTo>
                <a:cubicBezTo>
                  <a:pt x="2228829" y="2050882"/>
                  <a:pt x="446867" y="1873222"/>
                  <a:pt x="0" y="1938992"/>
                </a:cubicBezTo>
                <a:cubicBezTo>
                  <a:pt x="31131" y="1180154"/>
                  <a:pt x="137329" y="700430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23604260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АО «РОСЭКСИМБАНК» - основной агент Правительства РФ по предоставлению поручительств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C37C50-880B-44C9-A8EF-462BDBDB9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7" t="29314" r="18371" b="39560"/>
          <a:stretch/>
        </p:blipFill>
        <p:spPr>
          <a:xfrm>
            <a:off x="6380267" y="2058125"/>
            <a:ext cx="5198807" cy="1774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31700-47DD-4F64-9CE6-6F64BE32E334}"/>
              </a:ext>
            </a:extLst>
          </p:cNvPr>
          <p:cNvSpPr txBox="1"/>
          <p:nvPr/>
        </p:nvSpPr>
        <p:spPr>
          <a:xfrm>
            <a:off x="9010763" y="3686668"/>
            <a:ext cx="180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 в 1994</a:t>
            </a:r>
          </a:p>
        </p:txBody>
      </p:sp>
    </p:spTree>
    <p:extLst>
      <p:ext uri="{BB962C8B-B14F-4D97-AF65-F5344CB8AC3E}">
        <p14:creationId xmlns:p14="http://schemas.microsoft.com/office/powerpoint/2010/main" val="235983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3A77A-A4F1-4EBA-8973-035542F4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Торговые представительства, бизнес-миссии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7CF11-D681-4C73-B85A-0D481F91B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854" y="2144918"/>
            <a:ext cx="4518991" cy="3170098"/>
          </a:xfrm>
          <a:custGeom>
            <a:avLst/>
            <a:gdLst>
              <a:gd name="connsiteX0" fmla="*/ 0 w 4518991"/>
              <a:gd name="connsiteY0" fmla="*/ 0 h 3170098"/>
              <a:gd name="connsiteX1" fmla="*/ 4518991 w 4518991"/>
              <a:gd name="connsiteY1" fmla="*/ 0 h 3170098"/>
              <a:gd name="connsiteX2" fmla="*/ 4518991 w 4518991"/>
              <a:gd name="connsiteY2" fmla="*/ 3170098 h 3170098"/>
              <a:gd name="connsiteX3" fmla="*/ 0 w 4518991"/>
              <a:gd name="connsiteY3" fmla="*/ 3170098 h 3170098"/>
              <a:gd name="connsiteX4" fmla="*/ 0 w 4518991"/>
              <a:gd name="connsiteY4" fmla="*/ 0 h 317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991" h="3170098" fill="none" extrusionOk="0">
                <a:moveTo>
                  <a:pt x="0" y="0"/>
                </a:moveTo>
                <a:cubicBezTo>
                  <a:pt x="982874" y="-147719"/>
                  <a:pt x="3980733" y="-132556"/>
                  <a:pt x="4518991" y="0"/>
                </a:cubicBezTo>
                <a:cubicBezTo>
                  <a:pt x="4608187" y="1429970"/>
                  <a:pt x="4545727" y="2285476"/>
                  <a:pt x="4518991" y="3170098"/>
                </a:cubicBezTo>
                <a:cubicBezTo>
                  <a:pt x="3944730" y="3235854"/>
                  <a:pt x="1930836" y="3213499"/>
                  <a:pt x="0" y="3170098"/>
                </a:cubicBezTo>
                <a:cubicBezTo>
                  <a:pt x="76803" y="2801983"/>
                  <a:pt x="-32799" y="972660"/>
                  <a:pt x="0" y="0"/>
                </a:cubicBezTo>
                <a:close/>
              </a:path>
              <a:path w="4518991" h="3170098" stroke="0" extrusionOk="0">
                <a:moveTo>
                  <a:pt x="0" y="0"/>
                </a:moveTo>
                <a:cubicBezTo>
                  <a:pt x="672744" y="73084"/>
                  <a:pt x="3435892" y="-39907"/>
                  <a:pt x="4518991" y="0"/>
                </a:cubicBezTo>
                <a:cubicBezTo>
                  <a:pt x="4465724" y="1182180"/>
                  <a:pt x="4366614" y="2761456"/>
                  <a:pt x="4518991" y="3170098"/>
                </a:cubicBezTo>
                <a:cubicBezTo>
                  <a:pt x="3449350" y="3329490"/>
                  <a:pt x="1856695" y="3078440"/>
                  <a:pt x="0" y="3170098"/>
                </a:cubicBezTo>
                <a:cubicBezTo>
                  <a:pt x="-77834" y="2538735"/>
                  <a:pt x="92993" y="840289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1038376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Вовлечение российского бизнеса во внешнеэкономическую деятельность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Привлечение иностранного капитала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Обмен опытом и знаниями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Трансфер технологий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Организация встреч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F1D04-5826-49D1-BFEB-412C003E53E8}"/>
              </a:ext>
            </a:extLst>
          </p:cNvPr>
          <p:cNvSpPr txBox="1"/>
          <p:nvPr/>
        </p:nvSpPr>
        <p:spPr>
          <a:xfrm>
            <a:off x="838200" y="2144918"/>
            <a:ext cx="4634948" cy="4524315"/>
          </a:xfrm>
          <a:custGeom>
            <a:avLst/>
            <a:gdLst>
              <a:gd name="connsiteX0" fmla="*/ 0 w 4634948"/>
              <a:gd name="connsiteY0" fmla="*/ 0 h 4524315"/>
              <a:gd name="connsiteX1" fmla="*/ 4634948 w 4634948"/>
              <a:gd name="connsiteY1" fmla="*/ 0 h 4524315"/>
              <a:gd name="connsiteX2" fmla="*/ 4634948 w 4634948"/>
              <a:gd name="connsiteY2" fmla="*/ 4524315 h 4524315"/>
              <a:gd name="connsiteX3" fmla="*/ 0 w 4634948"/>
              <a:gd name="connsiteY3" fmla="*/ 4524315 h 4524315"/>
              <a:gd name="connsiteX4" fmla="*/ 0 w 4634948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4948" h="4524315" extrusionOk="0">
                <a:moveTo>
                  <a:pt x="0" y="0"/>
                </a:moveTo>
                <a:cubicBezTo>
                  <a:pt x="1251688" y="64550"/>
                  <a:pt x="3017100" y="9225"/>
                  <a:pt x="4634948" y="0"/>
                </a:cubicBezTo>
                <a:cubicBezTo>
                  <a:pt x="4528447" y="828639"/>
                  <a:pt x="4732839" y="2372922"/>
                  <a:pt x="4634948" y="4524315"/>
                </a:cubicBezTo>
                <a:cubicBezTo>
                  <a:pt x="3105608" y="4408009"/>
                  <a:pt x="1290494" y="4404834"/>
                  <a:pt x="0" y="4524315"/>
                </a:cubicBezTo>
                <a:cubicBezTo>
                  <a:pt x="163416" y="3736605"/>
                  <a:pt x="-105872" y="155166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1852281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Государственные органы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Безвозмездная помощь российским компаниям и регионам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Информационно-аналитическая деятельность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Мониторинг экономической ситуации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Поддержка внешнеэкономическим проектам крупнейших российских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60260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437D-1605-4377-86A3-3C65861C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45" y="1483312"/>
            <a:ext cx="4959116" cy="434845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Центр «Мой Бизнес»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— региональная площадка поддержки ВЭД и бизнеса Тверской области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hlinkClick r:id="rId2"/>
              </a:rPr>
              <a:t>https://mybusiness69.ru/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B84C65-A229-4A8E-AC3F-4C458A147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95" t="20677" r="32011" b="8753"/>
          <a:stretch/>
        </p:blipFill>
        <p:spPr>
          <a:xfrm>
            <a:off x="958386" y="868322"/>
            <a:ext cx="5137613" cy="55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4467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525</Words>
  <Application>Microsoft Office PowerPoint</Application>
  <PresentationFormat>Широкоэкранный</PresentationFormat>
  <Paragraphs>75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Source Sans Pro</vt:lpstr>
      <vt:lpstr>FunkyShapesVTI</vt:lpstr>
      <vt:lpstr>ИНСТИТУТЫ ПОДДЕРЖКИ ЭКСПОРТА В РОССИЙСКОЙ ФЕДЕРАЦИИ</vt:lpstr>
      <vt:lpstr>Акцент </vt:lpstr>
      <vt:lpstr>Институт поддержки экспорта</vt:lpstr>
      <vt:lpstr>Презентация PowerPoint</vt:lpstr>
      <vt:lpstr>Инструменты поддержки экспорта</vt:lpstr>
      <vt:lpstr>Страхование кредитов экспорта</vt:lpstr>
      <vt:lpstr>Гарантии</vt:lpstr>
      <vt:lpstr>Торговые представительства, бизнес-миссии</vt:lpstr>
      <vt:lpstr>Центр «Мой Бизнес» — региональная площадка поддержки ВЭД и бизнеса Тверской области    https://mybusiness69.ru/ </vt:lpstr>
      <vt:lpstr>Меры поддержки центра «Мой Бизнес»</vt:lpstr>
      <vt:lpstr>Презентация PowerPoint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ИНСТИТУТЫ ПОДДЕРЖКИ ЭКСПОРТА В РОССИЙСКОЙ ФЕДЕРАЦИИ</dc:title>
  <dc:creator>Елизавета Лужнева</dc:creator>
  <cp:lastModifiedBy>Елизавета Лужнева</cp:lastModifiedBy>
  <cp:revision>6</cp:revision>
  <dcterms:created xsi:type="dcterms:W3CDTF">2020-12-05T17:51:11Z</dcterms:created>
  <dcterms:modified xsi:type="dcterms:W3CDTF">2020-12-05T18:34:16Z</dcterms:modified>
</cp:coreProperties>
</file>